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sldIdLst>
    <p:sldId id="284" r:id="rId4"/>
    <p:sldId id="308" r:id="rId5"/>
    <p:sldId id="309" r:id="rId6"/>
    <p:sldId id="311" r:id="rId7"/>
    <p:sldId id="312" r:id="rId8"/>
    <p:sldId id="317" r:id="rId9"/>
    <p:sldId id="320" r:id="rId10"/>
    <p:sldId id="319" r:id="rId11"/>
    <p:sldId id="316" r:id="rId12"/>
    <p:sldId id="323" r:id="rId13"/>
    <p:sldId id="326" r:id="rId14"/>
    <p:sldId id="329" r:id="rId15"/>
    <p:sldId id="330" r:id="rId16"/>
  </p:sldIdLst>
  <p:sldSz cx="12190413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B3"/>
    <a:srgbClr val="4A452A"/>
    <a:srgbClr val="029C71"/>
    <a:srgbClr val="FBFAF7"/>
    <a:srgbClr val="F6F5F0"/>
    <a:srgbClr val="FFFFFF"/>
    <a:srgbClr val="F2F2F2"/>
    <a:srgbClr val="40AC04"/>
    <a:srgbClr val="03ADA5"/>
    <a:srgbClr val="02A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5" autoAdjust="0"/>
    <p:restoredTop sz="93837" autoAdjust="0"/>
  </p:normalViewPr>
  <p:slideViewPr>
    <p:cSldViewPr>
      <p:cViewPr varScale="1">
        <p:scale>
          <a:sx n="98" d="100"/>
          <a:sy n="98" d="100"/>
        </p:scale>
        <p:origin x="90" y="27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0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53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02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302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4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694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493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48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411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957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363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215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16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0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3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900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4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57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3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58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2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3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56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4530"/>
            <a:ext cx="9142810" cy="2387600"/>
          </a:xfrm>
        </p:spPr>
        <p:txBody>
          <a:bodyPr anchor="b">
            <a:normAutofit/>
          </a:bodyPr>
          <a:lstStyle>
            <a:lvl1pPr algn="ctr">
              <a:defRPr sz="59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54" indent="0" algn="ctr">
              <a:buNone/>
              <a:defRPr sz="2800"/>
            </a:lvl2pPr>
            <a:lvl3pPr marL="914309" indent="0" algn="ctr">
              <a:buNone/>
              <a:defRPr sz="2400"/>
            </a:lvl3pPr>
            <a:lvl4pPr marL="1371463" indent="0" algn="ctr">
              <a:buNone/>
              <a:defRPr sz="2000"/>
            </a:lvl4pPr>
            <a:lvl5pPr marL="1828617" indent="0" algn="ctr">
              <a:buNone/>
              <a:defRPr sz="2000"/>
            </a:lvl5pPr>
            <a:lvl6pPr marL="2285771" indent="0" algn="ctr">
              <a:buNone/>
              <a:defRPr sz="2000"/>
            </a:lvl6pPr>
            <a:lvl7pPr marL="2742926" indent="0" algn="ctr">
              <a:buNone/>
              <a:defRPr sz="2000"/>
            </a:lvl7pPr>
            <a:lvl8pPr marL="3200080" indent="0" algn="ctr">
              <a:buNone/>
              <a:defRPr sz="2000"/>
            </a:lvl8pPr>
            <a:lvl9pPr marL="3657234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92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12423"/>
            <a:ext cx="10514231" cy="2851208"/>
          </a:xfrm>
        </p:spPr>
        <p:txBody>
          <a:bodyPr anchor="b">
            <a:normAutofit/>
          </a:bodyPr>
          <a:lstStyle>
            <a:lvl1pPr>
              <a:defRPr sz="5999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52634"/>
            <a:ext cx="1051423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741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017" y="1828801"/>
            <a:ext cx="5180926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8801"/>
            <a:ext cx="5180926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973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017" y="1681851"/>
            <a:ext cx="5155529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017" y="2507551"/>
            <a:ext cx="5155529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7" y="1681851"/>
            <a:ext cx="5180927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7" y="2507551"/>
            <a:ext cx="5180927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64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85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968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139" y="457201"/>
            <a:ext cx="3931408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925" y="990600"/>
            <a:ext cx="6171397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139" y="2057399"/>
            <a:ext cx="3931408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76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139" y="457200"/>
            <a:ext cx="3931408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0925" y="990600"/>
            <a:ext cx="6171397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139" y="2057400"/>
            <a:ext cx="3931408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063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C894D-09CB-4DE7-A121-44A8E704B94B}" type="datetimeFigureOut">
              <a:rPr lang="zh-CN" altLang="en-US" smtClean="0"/>
              <a:pPr/>
              <a:t>2024/07/01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329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360362"/>
            <a:ext cx="2628558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1" y="360363"/>
            <a:ext cx="7733293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10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1349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4811" y="0"/>
            <a:ext cx="9355452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1" y="2311382"/>
            <a:ext cx="7764132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800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042" y="4852004"/>
            <a:ext cx="6080711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041" y="2406296"/>
            <a:ext cx="5979125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041" y="596314"/>
            <a:ext cx="237782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1800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6562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314" y="0"/>
            <a:ext cx="10857087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14" y="1130300"/>
            <a:ext cx="10857087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21" indent="-285721">
              <a:buFont typeface="Arial" panose="020B0604020202020204" pitchFamily="34" charset="0"/>
              <a:buChar char="•"/>
              <a:defRPr/>
            </a:lvl1pPr>
            <a:lvl2pPr marL="742876" indent="-285721">
              <a:buFont typeface="Arial" panose="020B0604020202020204" pitchFamily="34" charset="0"/>
              <a:buChar char="•"/>
              <a:defRPr/>
            </a:lvl2pPr>
            <a:lvl3pPr marL="1200030" indent="-285721">
              <a:buFont typeface="Arial" panose="020B0604020202020204" pitchFamily="34" charset="0"/>
              <a:buChar char="•"/>
              <a:defRPr/>
            </a:lvl3pPr>
            <a:lvl4pPr marL="1657184" indent="-285721">
              <a:buFont typeface="Arial" panose="020B0604020202020204" pitchFamily="34" charset="0"/>
              <a:buChar char="•"/>
              <a:defRPr/>
            </a:lvl4pPr>
            <a:lvl5pPr marL="2114339" indent="-285721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748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04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23" y="228600"/>
            <a:ext cx="11771368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314" y="1130300"/>
            <a:ext cx="3959485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199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42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0414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070" y="0"/>
            <a:ext cx="6814344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3802" y="2515956"/>
            <a:ext cx="8930112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80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228" y="2762072"/>
            <a:ext cx="8387258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199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228" y="4771025"/>
            <a:ext cx="8387258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228" y="3867150"/>
            <a:ext cx="8387258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86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0412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314" y="0"/>
            <a:ext cx="10857087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57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8580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141" y="434140"/>
            <a:ext cx="11276132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2962744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070" y="0"/>
            <a:ext cx="6814344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9"/>
            <a:ext cx="8278922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041" y="2889902"/>
            <a:ext cx="7199063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7999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308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283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017" y="365760"/>
            <a:ext cx="10514231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017" y="1828801"/>
            <a:ext cx="10514231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6405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4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14" y="0"/>
            <a:ext cx="10857087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263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314" y="1130300"/>
            <a:ext cx="10857087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108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561" y="3429000"/>
            <a:ext cx="10647682" cy="461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9"/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微软雅黑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1699" y="2329320"/>
            <a:ext cx="5020589" cy="864385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74" tIns="86688" rIns="173374" bIns="86688" numCol="1" anchor="t" anchorCtr="0" compatLnSpc="1">
              <a:prstTxWarp prst="textNoShape">
                <a:avLst/>
              </a:prstTxWarp>
            </a:bodyPr>
            <a:lstStyle/>
            <a:p>
              <a:pPr defTabSz="1733804"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74" tIns="86688" rIns="173374" bIns="86688" numCol="1" anchor="t" anchorCtr="0" compatLnSpc="1">
                <a:prstTxWarp prst="textNoShape">
                  <a:avLst/>
                </a:prstTxWarp>
              </a:bodyPr>
              <a:lstStyle/>
              <a:p>
                <a:pPr defTabSz="1733804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72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447" y="495321"/>
            <a:ext cx="11017224" cy="430183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-17172" b="-6696"/>
            </a:stretch>
          </a:blipFill>
          <a:ln>
            <a:noFill/>
          </a:ln>
          <a:effectLst>
            <a:innerShdw blurRad="165100" dist="152400" dir="135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99711" y="3666740"/>
            <a:ext cx="5217900" cy="488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200" spc="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桂中医，遇见更好的自己</a:t>
            </a:r>
          </a:p>
        </p:txBody>
      </p:sp>
      <p:sp>
        <p:nvSpPr>
          <p:cNvPr id="21" name="矩形 20"/>
          <p:cNvSpPr/>
          <p:nvPr/>
        </p:nvSpPr>
        <p:spPr>
          <a:xfrm>
            <a:off x="3263019" y="6055223"/>
            <a:ext cx="5539419" cy="30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spc="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200" spc="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信息技术中心 教育技术团队</a:t>
            </a:r>
          </a:p>
        </p:txBody>
      </p:sp>
      <p:pic>
        <p:nvPicPr>
          <p:cNvPr id="157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526" y="4667275"/>
            <a:ext cx="875714" cy="86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718" y="3950443"/>
            <a:ext cx="957040" cy="94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25" y="3717032"/>
            <a:ext cx="957040" cy="94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7756550" y="867174"/>
            <a:ext cx="923763" cy="91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2412001" y="2108699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3473167" y="1204976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6415874" y="1136167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694E2A-033A-5DC5-DE1B-50ADC6F57807}"/>
              </a:ext>
            </a:extLst>
          </p:cNvPr>
          <p:cNvSpPr/>
          <p:nvPr/>
        </p:nvSpPr>
        <p:spPr>
          <a:xfrm>
            <a:off x="2174221" y="4967666"/>
            <a:ext cx="7932497" cy="885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广西中医药大学相册模板</a:t>
            </a:r>
            <a:r>
              <a:rPr lang="en-US" altLang="zh-CN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endParaRPr lang="zh-CN" altLang="en-US" sz="4400" spc="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832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/>
          <p:nvPr/>
        </p:nvCxnSpPr>
        <p:spPr>
          <a:xfrm flipH="1">
            <a:off x="9810555" y="836712"/>
            <a:ext cx="384182" cy="399824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387046" y="1768094"/>
            <a:ext cx="3816424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300" dirty="0">
                <a:solidFill>
                  <a:srgbClr val="4A452A"/>
                </a:solidFill>
                <a:cs typeface="+mn-ea"/>
                <a:sym typeface="+mn-lt"/>
              </a:rPr>
              <a:t>在此输入相关内容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1387046" y="2264959"/>
            <a:ext cx="3816424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300" dirty="0">
                <a:solidFill>
                  <a:srgbClr val="4A452A"/>
                </a:solidFill>
                <a:cs typeface="+mn-ea"/>
                <a:sym typeface="+mn-lt"/>
              </a:rPr>
              <a:t>输入相关内容</a:t>
            </a:r>
          </a:p>
        </p:txBody>
      </p:sp>
      <p:sp>
        <p:nvSpPr>
          <p:cNvPr id="6" name="矩形 5"/>
          <p:cNvSpPr/>
          <p:nvPr/>
        </p:nvSpPr>
        <p:spPr>
          <a:xfrm>
            <a:off x="1387046" y="2761825"/>
            <a:ext cx="3816424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300" dirty="0">
                <a:solidFill>
                  <a:srgbClr val="4A452A"/>
                </a:solidFill>
                <a:cs typeface="+mn-ea"/>
                <a:sym typeface="+mn-lt"/>
              </a:rPr>
              <a:t>相关内容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387046" y="3254268"/>
            <a:ext cx="5544616" cy="850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300" dirty="0">
                <a:solidFill>
                  <a:srgbClr val="4A452A"/>
                </a:solidFill>
                <a:cs typeface="+mn-ea"/>
                <a:sym typeface="+mn-lt"/>
              </a:rPr>
              <a:t>在此输入相关内容，输入相关内容</a:t>
            </a:r>
          </a:p>
          <a:p>
            <a:pPr>
              <a:lnSpc>
                <a:spcPct val="130000"/>
              </a:lnSpc>
            </a:pPr>
            <a:endParaRPr lang="zh-CN" altLang="en-US" sz="2000" spc="300" dirty="0">
              <a:solidFill>
                <a:srgbClr val="4A452A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87046" y="3744998"/>
            <a:ext cx="4752528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pc="300" dirty="0">
                <a:solidFill>
                  <a:srgbClr val="4A452A"/>
                </a:solidFill>
                <a:cs typeface="+mn-ea"/>
                <a:sym typeface="+mn-lt"/>
              </a:rPr>
              <a:t>在此输入相关内容</a:t>
            </a: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6095206" y="4829376"/>
            <a:ext cx="384182" cy="399824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766614" y="4785408"/>
            <a:ext cx="5057288" cy="530866"/>
            <a:chOff x="766614" y="4785408"/>
            <a:chExt cx="5057288" cy="530866"/>
          </a:xfrm>
          <a:solidFill>
            <a:srgbClr val="017CB3"/>
          </a:solidFill>
        </p:grpSpPr>
        <p:sp>
          <p:nvSpPr>
            <p:cNvPr id="3" name="矩形 2"/>
            <p:cNvSpPr/>
            <p:nvPr/>
          </p:nvSpPr>
          <p:spPr>
            <a:xfrm>
              <a:off x="1166277" y="4889709"/>
              <a:ext cx="4176464" cy="30745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spc="68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Starting from here today</a:t>
              </a:r>
              <a:endParaRPr lang="zh-CN" altLang="en-US" sz="1200" spc="68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66614" y="4785408"/>
              <a:ext cx="5057288" cy="530866"/>
            </a:xfrm>
            <a:prstGeom prst="rect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KSO_Shape"/>
            <p:cNvSpPr/>
            <p:nvPr/>
          </p:nvSpPr>
          <p:spPr>
            <a:xfrm flipH="1">
              <a:off x="5169858" y="4931190"/>
              <a:ext cx="205268" cy="265433"/>
            </a:xfrm>
            <a:custGeom>
              <a:avLst/>
              <a:gdLst/>
              <a:ahLst/>
              <a:cxnLst/>
              <a:rect l="l" t="t" r="r" b="b"/>
              <a:pathLst>
                <a:path w="1259674" h="1629655">
                  <a:moveTo>
                    <a:pt x="653835" y="765559"/>
                  </a:moveTo>
                  <a:lnTo>
                    <a:pt x="605838" y="765559"/>
                  </a:lnTo>
                  <a:cubicBezTo>
                    <a:pt x="586150" y="765559"/>
                    <a:pt x="570190" y="781519"/>
                    <a:pt x="570190" y="801207"/>
                  </a:cubicBezTo>
                  <a:lnTo>
                    <a:pt x="570190" y="1594007"/>
                  </a:lnTo>
                  <a:cubicBezTo>
                    <a:pt x="570190" y="1613695"/>
                    <a:pt x="586150" y="1629655"/>
                    <a:pt x="605838" y="1629655"/>
                  </a:cubicBezTo>
                  <a:lnTo>
                    <a:pt x="653835" y="1629655"/>
                  </a:lnTo>
                  <a:cubicBezTo>
                    <a:pt x="673523" y="1629655"/>
                    <a:pt x="689483" y="1613695"/>
                    <a:pt x="689483" y="1594007"/>
                  </a:cubicBezTo>
                  <a:lnTo>
                    <a:pt x="689483" y="801207"/>
                  </a:lnTo>
                  <a:cubicBezTo>
                    <a:pt x="689483" y="781519"/>
                    <a:pt x="673523" y="765559"/>
                    <a:pt x="653835" y="765559"/>
                  </a:cubicBezTo>
                  <a:close/>
                  <a:moveTo>
                    <a:pt x="629837" y="293110"/>
                  </a:moveTo>
                  <a:cubicBezTo>
                    <a:pt x="540228" y="293110"/>
                    <a:pt x="467586" y="365752"/>
                    <a:pt x="467586" y="455361"/>
                  </a:cubicBezTo>
                  <a:cubicBezTo>
                    <a:pt x="467586" y="544970"/>
                    <a:pt x="540228" y="617612"/>
                    <a:pt x="629837" y="617612"/>
                  </a:cubicBezTo>
                  <a:cubicBezTo>
                    <a:pt x="719446" y="617612"/>
                    <a:pt x="792088" y="544970"/>
                    <a:pt x="792088" y="455361"/>
                  </a:cubicBezTo>
                  <a:cubicBezTo>
                    <a:pt x="792088" y="365752"/>
                    <a:pt x="719446" y="293110"/>
                    <a:pt x="629837" y="293110"/>
                  </a:cubicBezTo>
                  <a:close/>
                  <a:moveTo>
                    <a:pt x="373285" y="134938"/>
                  </a:moveTo>
                  <a:cubicBezTo>
                    <a:pt x="285152" y="213464"/>
                    <a:pt x="230474" y="328028"/>
                    <a:pt x="230474" y="455361"/>
                  </a:cubicBezTo>
                  <a:cubicBezTo>
                    <a:pt x="230474" y="582697"/>
                    <a:pt x="285152" y="697259"/>
                    <a:pt x="373285" y="775786"/>
                  </a:cubicBezTo>
                  <a:lnTo>
                    <a:pt x="467586" y="709160"/>
                  </a:lnTo>
                  <a:cubicBezTo>
                    <a:pt x="391047" y="651060"/>
                    <a:pt x="342389" y="558892"/>
                    <a:pt x="342389" y="455361"/>
                  </a:cubicBezTo>
                  <a:cubicBezTo>
                    <a:pt x="342389" y="351830"/>
                    <a:pt x="391047" y="259663"/>
                    <a:pt x="467586" y="201563"/>
                  </a:cubicBezTo>
                  <a:close/>
                  <a:moveTo>
                    <a:pt x="886389" y="134938"/>
                  </a:moveTo>
                  <a:lnTo>
                    <a:pt x="792088" y="201563"/>
                  </a:lnTo>
                  <a:cubicBezTo>
                    <a:pt x="868627" y="259663"/>
                    <a:pt x="917285" y="351830"/>
                    <a:pt x="917285" y="455361"/>
                  </a:cubicBezTo>
                  <a:cubicBezTo>
                    <a:pt x="917285" y="558892"/>
                    <a:pt x="868627" y="651060"/>
                    <a:pt x="792088" y="709160"/>
                  </a:cubicBezTo>
                  <a:lnTo>
                    <a:pt x="886389" y="775786"/>
                  </a:lnTo>
                  <a:cubicBezTo>
                    <a:pt x="974522" y="697259"/>
                    <a:pt x="1029200" y="582697"/>
                    <a:pt x="1029200" y="455361"/>
                  </a:cubicBezTo>
                  <a:cubicBezTo>
                    <a:pt x="1029200" y="328028"/>
                    <a:pt x="974522" y="213464"/>
                    <a:pt x="886389" y="134938"/>
                  </a:cubicBezTo>
                  <a:close/>
                  <a:moveTo>
                    <a:pt x="182295" y="0"/>
                  </a:moveTo>
                  <a:cubicBezTo>
                    <a:pt x="68824" y="118079"/>
                    <a:pt x="0" y="278683"/>
                    <a:pt x="0" y="455362"/>
                  </a:cubicBezTo>
                  <a:cubicBezTo>
                    <a:pt x="0" y="632040"/>
                    <a:pt x="68824" y="792644"/>
                    <a:pt x="182293" y="910723"/>
                  </a:cubicBezTo>
                  <a:lnTo>
                    <a:pt x="278466" y="842776"/>
                  </a:lnTo>
                  <a:cubicBezTo>
                    <a:pt x="179286" y="743646"/>
                    <a:pt x="117943" y="606668"/>
                    <a:pt x="117943" y="455362"/>
                  </a:cubicBezTo>
                  <a:cubicBezTo>
                    <a:pt x="117943" y="304057"/>
                    <a:pt x="179287" y="167078"/>
                    <a:pt x="278467" y="67947"/>
                  </a:cubicBezTo>
                  <a:close/>
                  <a:moveTo>
                    <a:pt x="1077379" y="0"/>
                  </a:moveTo>
                  <a:lnTo>
                    <a:pt x="981207" y="67947"/>
                  </a:lnTo>
                  <a:cubicBezTo>
                    <a:pt x="1080387" y="167078"/>
                    <a:pt x="1141731" y="304057"/>
                    <a:pt x="1141731" y="455362"/>
                  </a:cubicBezTo>
                  <a:cubicBezTo>
                    <a:pt x="1141731" y="606668"/>
                    <a:pt x="1080388" y="743646"/>
                    <a:pt x="981208" y="842776"/>
                  </a:cubicBezTo>
                  <a:lnTo>
                    <a:pt x="1077381" y="910723"/>
                  </a:lnTo>
                  <a:cubicBezTo>
                    <a:pt x="1190850" y="792644"/>
                    <a:pt x="1259674" y="632040"/>
                    <a:pt x="1259674" y="455362"/>
                  </a:cubicBezTo>
                  <a:cubicBezTo>
                    <a:pt x="1259674" y="278683"/>
                    <a:pt x="1190850" y="118079"/>
                    <a:pt x="10773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70999" y="1494426"/>
            <a:ext cx="223435" cy="3265448"/>
            <a:chOff x="970999" y="1494426"/>
            <a:chExt cx="223435" cy="3265448"/>
          </a:xfrm>
          <a:solidFill>
            <a:srgbClr val="017CB3"/>
          </a:solidFill>
        </p:grpSpPr>
        <p:sp>
          <p:nvSpPr>
            <p:cNvPr id="24" name="矩形 23"/>
            <p:cNvSpPr/>
            <p:nvPr/>
          </p:nvSpPr>
          <p:spPr>
            <a:xfrm>
              <a:off x="970999" y="1494426"/>
              <a:ext cx="223435" cy="1574534"/>
            </a:xfrm>
            <a:prstGeom prst="rect">
              <a:avLst/>
            </a:prstGeom>
            <a:grpFill/>
            <a:ln>
              <a:solidFill>
                <a:srgbClr val="017C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990049" y="1954434"/>
              <a:ext cx="0" cy="2805440"/>
            </a:xfrm>
            <a:prstGeom prst="line">
              <a:avLst/>
            </a:prstGeom>
            <a:grpFill/>
            <a:ln w="19050">
              <a:solidFill>
                <a:srgbClr val="017C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直角三角形 13"/>
          <p:cNvSpPr/>
          <p:nvPr/>
        </p:nvSpPr>
        <p:spPr>
          <a:xfrm rot="17469711">
            <a:off x="9913247" y="4246226"/>
            <a:ext cx="2382704" cy="1133312"/>
          </a:xfrm>
          <a:prstGeom prst="rt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0264450" y="4885780"/>
            <a:ext cx="1104068" cy="1149019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10926329" y="5456815"/>
            <a:ext cx="819387" cy="819387"/>
          </a:xfrm>
          <a:prstGeom prst="ellipse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A452A"/>
              </a:solidFill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E79E0C3-2A24-461F-908D-F2C1B6CE2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/>
        </p:blipFill>
        <p:spPr>
          <a:xfrm>
            <a:off x="6600076" y="2060848"/>
            <a:ext cx="4818700" cy="303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8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>
            <a:off x="682663" y="5085184"/>
            <a:ext cx="10826674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75299" y="4410055"/>
            <a:ext cx="1417213" cy="52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rgbClr val="4A452A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650149" y="5271336"/>
            <a:ext cx="10859187" cy="1135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rgbClr val="4A452A"/>
                </a:solidFill>
                <a:cs typeface="+mn-ea"/>
                <a:sym typeface="+mn-lt"/>
              </a:rPr>
              <a:t>在此输入相关内容，输入相关内容，在此输入相关内容，输入相关内容，在此输入相关内容，输入相关内容，在此输入相关内容，输入相关内容。</a:t>
            </a:r>
          </a:p>
          <a:p>
            <a:pPr>
              <a:lnSpc>
                <a:spcPct val="130000"/>
              </a:lnSpc>
            </a:pPr>
            <a:endParaRPr lang="zh-CN" altLang="en-US" spc="300" dirty="0">
              <a:solidFill>
                <a:srgbClr val="4A452A"/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8393061" y="3732185"/>
            <a:ext cx="595134" cy="681605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526116" y="2539111"/>
            <a:ext cx="1969690" cy="143279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6116" y="861052"/>
            <a:ext cx="1969690" cy="1432799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9132" y="861053"/>
            <a:ext cx="1969690" cy="143279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9132" y="2539112"/>
            <a:ext cx="1969690" cy="143279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190500" dist="1016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3045396" y="362049"/>
            <a:ext cx="595134" cy="681605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E887EBBC-A0E2-40F3-91E5-57C711ACAE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2" b="16132"/>
          <a:stretch/>
        </p:blipFill>
        <p:spPr>
          <a:xfrm>
            <a:off x="2770101" y="847778"/>
            <a:ext cx="6624736" cy="315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10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1100421">
            <a:off x="323734" y="623973"/>
            <a:ext cx="3780607" cy="244233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 rot="1389870">
            <a:off x="2244429" y="697623"/>
            <a:ext cx="3339400" cy="2157312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 rot="701944">
            <a:off x="6081951" y="623554"/>
            <a:ext cx="3781907" cy="244317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 rot="641482">
            <a:off x="8423114" y="710889"/>
            <a:ext cx="3298329" cy="213077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 rot="21094503">
            <a:off x="4241225" y="707687"/>
            <a:ext cx="3264608" cy="210899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Text Box 188"/>
          <p:cNvSpPr txBox="1">
            <a:spLocks noChangeArrowheads="1"/>
          </p:cNvSpPr>
          <p:nvPr/>
        </p:nvSpPr>
        <p:spPr bwMode="auto">
          <a:xfrm>
            <a:off x="1920874" y="255337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 Box 189"/>
          <p:cNvSpPr txBox="1">
            <a:spLocks noChangeArrowheads="1"/>
          </p:cNvSpPr>
          <p:nvPr/>
        </p:nvSpPr>
        <p:spPr bwMode="auto">
          <a:xfrm>
            <a:off x="2720974" y="30709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75943" y="4202847"/>
            <a:ext cx="1046780" cy="10467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710856" y="5225421"/>
            <a:ext cx="822809" cy="82280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673832" y="5607535"/>
            <a:ext cx="716584" cy="7165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2372" y="5249905"/>
            <a:ext cx="7219377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rgbClr val="4A452A"/>
                </a:solidFill>
                <a:cs typeface="+mn-ea"/>
                <a:sym typeface="+mn-lt"/>
              </a:rPr>
              <a:t>在此输入相关内容，输入相关内容，在此输入相关内容，输入相关内容，在此输入相关内容，输入相关内容</a:t>
            </a:r>
          </a:p>
        </p:txBody>
      </p:sp>
      <p:sp>
        <p:nvSpPr>
          <p:cNvPr id="18" name="椭圆 17"/>
          <p:cNvSpPr/>
          <p:nvPr/>
        </p:nvSpPr>
        <p:spPr>
          <a:xfrm>
            <a:off x="998777" y="5596265"/>
            <a:ext cx="358292" cy="35829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723694" y="5148546"/>
            <a:ext cx="202717" cy="202717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47970" y="4584728"/>
            <a:ext cx="2723189" cy="52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33487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869334" y="3396712"/>
            <a:ext cx="2103999" cy="1069750"/>
            <a:chOff x="6869334" y="3396712"/>
            <a:chExt cx="2103999" cy="1069750"/>
          </a:xfrm>
        </p:grpSpPr>
        <p:sp>
          <p:nvSpPr>
            <p:cNvPr id="2" name="矩形 1"/>
            <p:cNvSpPr/>
            <p:nvPr/>
          </p:nvSpPr>
          <p:spPr>
            <a:xfrm>
              <a:off x="7012975" y="4088631"/>
              <a:ext cx="1870464" cy="377831"/>
            </a:xfrm>
            <a:prstGeom prst="rect">
              <a:avLst/>
            </a:prstGeom>
            <a:solidFill>
              <a:srgbClr val="017C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7119011" y="4104806"/>
              <a:ext cx="1854322" cy="343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spc="200" dirty="0">
                  <a:solidFill>
                    <a:schemeClr val="bg1"/>
                  </a:solidFill>
                  <a:cs typeface="+mn-ea"/>
                  <a:sym typeface="+mn-lt"/>
                </a:rPr>
                <a:t>20XX\XX\XX</a:t>
              </a:r>
              <a:endParaRPr lang="zh-CN" altLang="en-US" sz="1400" spc="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7101125" y="3489942"/>
              <a:ext cx="1584176" cy="525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spc="3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小标题</a:t>
              </a:r>
            </a:p>
          </p:txBody>
        </p:sp>
        <p:sp>
          <p:nvSpPr>
            <p:cNvPr id="5" name="KSO_Shape"/>
            <p:cNvSpPr/>
            <p:nvPr/>
          </p:nvSpPr>
          <p:spPr>
            <a:xfrm>
              <a:off x="6869334" y="3396712"/>
              <a:ext cx="319565" cy="988345"/>
            </a:xfrm>
            <a:custGeom>
              <a:avLst/>
              <a:gdLst>
                <a:gd name="connsiteX0" fmla="*/ 990016 w 1891236"/>
                <a:gd name="connsiteY0" fmla="*/ 90674 h 5834814"/>
                <a:gd name="connsiteX1" fmla="*/ 990016 w 1891236"/>
                <a:gd name="connsiteY1" fmla="*/ 1567400 h 5834814"/>
                <a:gd name="connsiteX2" fmla="*/ 1742445 w 1891236"/>
                <a:gd name="connsiteY2" fmla="*/ 90674 h 5834814"/>
                <a:gd name="connsiteX3" fmla="*/ 146914 w 1891236"/>
                <a:gd name="connsiteY3" fmla="*/ 90674 h 5834814"/>
                <a:gd name="connsiteX4" fmla="*/ 899342 w 1891236"/>
                <a:gd name="connsiteY4" fmla="*/ 1567397 h 5834814"/>
                <a:gd name="connsiteX5" fmla="*/ 899342 w 1891236"/>
                <a:gd name="connsiteY5" fmla="*/ 90674 h 5834814"/>
                <a:gd name="connsiteX6" fmla="*/ 0 w 1891236"/>
                <a:gd name="connsiteY6" fmla="*/ 0 h 5834814"/>
                <a:gd name="connsiteX7" fmla="*/ 1891236 w 1891236"/>
                <a:gd name="connsiteY7" fmla="*/ 0 h 5834814"/>
                <a:gd name="connsiteX8" fmla="*/ 1845035 w 1891236"/>
                <a:gd name="connsiteY8" fmla="*/ 90674 h 5834814"/>
                <a:gd name="connsiteX9" fmla="*/ 1844211 w 1891236"/>
                <a:gd name="connsiteY9" fmla="*/ 90674 h 5834814"/>
                <a:gd name="connsiteX10" fmla="*/ 990709 w 1891236"/>
                <a:gd name="connsiteY10" fmla="*/ 1765766 h 5834814"/>
                <a:gd name="connsiteX11" fmla="*/ 990016 w 1891236"/>
                <a:gd name="connsiteY11" fmla="*/ 1765413 h 5834814"/>
                <a:gd name="connsiteX12" fmla="*/ 990016 w 1891236"/>
                <a:gd name="connsiteY12" fmla="*/ 5834814 h 5834814"/>
                <a:gd name="connsiteX13" fmla="*/ 899342 w 1891236"/>
                <a:gd name="connsiteY13" fmla="*/ 5834814 h 5834814"/>
                <a:gd name="connsiteX14" fmla="*/ 899342 w 1891236"/>
                <a:gd name="connsiteY14" fmla="*/ 1765407 h 5834814"/>
                <a:gd name="connsiteX15" fmla="*/ 898648 w 1891236"/>
                <a:gd name="connsiteY15" fmla="*/ 1765761 h 5834814"/>
                <a:gd name="connsiteX16" fmla="*/ 34183 w 1891236"/>
                <a:gd name="connsiteY16" fmla="*/ 69153 h 5834814"/>
                <a:gd name="connsiteX17" fmla="*/ 35018 w 1891236"/>
                <a:gd name="connsiteY17" fmla="*/ 68727 h 583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91236" h="5834814">
                  <a:moveTo>
                    <a:pt x="990016" y="90674"/>
                  </a:moveTo>
                  <a:lnTo>
                    <a:pt x="990016" y="1567400"/>
                  </a:lnTo>
                  <a:lnTo>
                    <a:pt x="1742445" y="90674"/>
                  </a:lnTo>
                  <a:close/>
                  <a:moveTo>
                    <a:pt x="146914" y="90674"/>
                  </a:moveTo>
                  <a:lnTo>
                    <a:pt x="899342" y="1567397"/>
                  </a:lnTo>
                  <a:lnTo>
                    <a:pt x="899342" y="90674"/>
                  </a:lnTo>
                  <a:close/>
                  <a:moveTo>
                    <a:pt x="0" y="0"/>
                  </a:moveTo>
                  <a:lnTo>
                    <a:pt x="1891236" y="0"/>
                  </a:lnTo>
                  <a:lnTo>
                    <a:pt x="1845035" y="90674"/>
                  </a:lnTo>
                  <a:lnTo>
                    <a:pt x="1844211" y="90674"/>
                  </a:lnTo>
                  <a:lnTo>
                    <a:pt x="990709" y="1765766"/>
                  </a:lnTo>
                  <a:lnTo>
                    <a:pt x="990016" y="1765413"/>
                  </a:lnTo>
                  <a:lnTo>
                    <a:pt x="990016" y="5834814"/>
                  </a:lnTo>
                  <a:lnTo>
                    <a:pt x="899342" y="5834814"/>
                  </a:lnTo>
                  <a:lnTo>
                    <a:pt x="899342" y="1765407"/>
                  </a:lnTo>
                  <a:lnTo>
                    <a:pt x="898648" y="1765761"/>
                  </a:lnTo>
                  <a:lnTo>
                    <a:pt x="34183" y="69153"/>
                  </a:lnTo>
                  <a:lnTo>
                    <a:pt x="35018" y="68727"/>
                  </a:lnTo>
                  <a:close/>
                </a:path>
              </a:pathLst>
            </a:custGeom>
            <a:solidFill>
              <a:srgbClr val="017C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 rot="998494">
            <a:off x="3302684" y="2523914"/>
            <a:ext cx="2716672" cy="20162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 rot="801792">
            <a:off x="5587136" y="529023"/>
            <a:ext cx="2716672" cy="201622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20738968">
            <a:off x="1920015" y="4321453"/>
            <a:ext cx="2716672" cy="201622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 rot="21118703">
            <a:off x="2205936" y="635983"/>
            <a:ext cx="2716672" cy="2016224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6739" y="2415956"/>
            <a:ext cx="2716672" cy="201622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45472" y="4699527"/>
            <a:ext cx="4766358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在此输入相关内容，输入相关内容，在此输入相关内容，输入相关内容，在此输入相关内容，输入相关内容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spc="3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8541286" y="1484784"/>
            <a:ext cx="1027366" cy="342456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390915" y="4987457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885933" y="5744432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76678" y="6247825"/>
            <a:ext cx="864095" cy="288032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703075" y="1653227"/>
            <a:ext cx="1205014" cy="401671"/>
          </a:xfrm>
          <a:prstGeom prst="line">
            <a:avLst/>
          </a:prstGeom>
          <a:ln>
            <a:solidFill>
              <a:srgbClr val="017C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36084" y="820718"/>
            <a:ext cx="4292014" cy="813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000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二级标题</a:t>
            </a: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0" y="1228522"/>
            <a:ext cx="4150990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8013192" y="1228522"/>
            <a:ext cx="4177221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082091" y="2924944"/>
            <a:ext cx="4218013" cy="309634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03160" y="2924943"/>
            <a:ext cx="4278931" cy="309634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94606" y="1868278"/>
            <a:ext cx="11161240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在此输入相关内容，输入相关内容，在此输入相关内容，在此输入相关内容，输入相关内容，在此输入相关内容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spc="3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715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34566" y="404664"/>
            <a:ext cx="2088232" cy="3771800"/>
            <a:chOff x="334566" y="404664"/>
            <a:chExt cx="2088232" cy="3771800"/>
          </a:xfrm>
        </p:grpSpPr>
        <p:sp>
          <p:nvSpPr>
            <p:cNvPr id="14" name="矩形 13"/>
            <p:cNvSpPr/>
            <p:nvPr/>
          </p:nvSpPr>
          <p:spPr>
            <a:xfrm>
              <a:off x="514586" y="2875248"/>
              <a:ext cx="1728192" cy="1179512"/>
            </a:xfrm>
            <a:prstGeom prst="rect">
              <a:avLst/>
            </a:prstGeom>
            <a:solidFill>
              <a:srgbClr val="017CB3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34566" y="404664"/>
              <a:ext cx="2088232" cy="3771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14586" y="665312"/>
              <a:ext cx="1728192" cy="2088232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21784" r="-39728"/>
              </a:stretch>
            </a:blipFill>
            <a:ln>
              <a:noFill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22598" y="3164044"/>
              <a:ext cx="1584176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spc="300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43078" y="404664"/>
            <a:ext cx="2088232" cy="3771800"/>
            <a:chOff x="4943078" y="404664"/>
            <a:chExt cx="2088232" cy="3771800"/>
          </a:xfrm>
        </p:grpSpPr>
        <p:sp>
          <p:nvSpPr>
            <p:cNvPr id="15" name="矩形 14"/>
            <p:cNvSpPr/>
            <p:nvPr/>
          </p:nvSpPr>
          <p:spPr>
            <a:xfrm>
              <a:off x="5108272" y="2875248"/>
              <a:ext cx="1728192" cy="1179512"/>
            </a:xfrm>
            <a:prstGeom prst="rect">
              <a:avLst/>
            </a:prstGeom>
            <a:solidFill>
              <a:srgbClr val="017CB3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943078" y="404664"/>
              <a:ext cx="2088232" cy="3771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23098" y="548680"/>
              <a:ext cx="1728192" cy="2088232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857" t="484" r="-36893" b="-484"/>
              </a:stretch>
            </a:blipFill>
            <a:ln>
              <a:noFill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231110" y="3164044"/>
              <a:ext cx="1584176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spc="300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50693" y="404664"/>
            <a:ext cx="2088232" cy="3771800"/>
            <a:chOff x="7250693" y="404664"/>
            <a:chExt cx="2088232" cy="3771800"/>
          </a:xfrm>
        </p:grpSpPr>
        <p:sp>
          <p:nvSpPr>
            <p:cNvPr id="5" name="矩形 4"/>
            <p:cNvSpPr/>
            <p:nvPr/>
          </p:nvSpPr>
          <p:spPr>
            <a:xfrm>
              <a:off x="7250693" y="404664"/>
              <a:ext cx="2088232" cy="3771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430713" y="1944216"/>
              <a:ext cx="1728192" cy="2088232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85425" t="-265" r="-48342" b="-19113"/>
              </a:stretch>
            </a:blipFill>
            <a:ln>
              <a:noFill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67391" y="2078462"/>
            <a:ext cx="2088232" cy="3771800"/>
            <a:chOff x="2667391" y="2078462"/>
            <a:chExt cx="2088232" cy="3771800"/>
          </a:xfrm>
        </p:grpSpPr>
        <p:sp>
          <p:nvSpPr>
            <p:cNvPr id="3" name="矩形 2"/>
            <p:cNvSpPr/>
            <p:nvPr/>
          </p:nvSpPr>
          <p:spPr>
            <a:xfrm>
              <a:off x="2667391" y="2078462"/>
              <a:ext cx="2088232" cy="3771800"/>
            </a:xfrm>
            <a:prstGeom prst="rect">
              <a:avLst/>
            </a:prstGeom>
            <a:solidFill>
              <a:srgbClr val="017CB3"/>
            </a:solidFill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847411" y="3618014"/>
              <a:ext cx="1728192" cy="2088232"/>
            </a:xfrm>
            <a:prstGeom prst="rect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9286" t="-49" r="-35980" b="49"/>
              </a:stretch>
            </a:blipFill>
            <a:ln>
              <a:noFill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865531" y="2488962"/>
              <a:ext cx="1584176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spc="300" dirty="0">
                  <a:solidFill>
                    <a:schemeClr val="bg1"/>
                  </a:solidFill>
                  <a:cs typeface="+mn-ea"/>
                  <a:sym typeface="+mn-lt"/>
                </a:rPr>
                <a:t>小标题</a:t>
              </a: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865531" y="2433722"/>
              <a:ext cx="172021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2865531" y="3081794"/>
              <a:ext cx="172021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/>
          <p:cNvSpPr/>
          <p:nvPr/>
        </p:nvSpPr>
        <p:spPr>
          <a:xfrm>
            <a:off x="4918573" y="4570129"/>
            <a:ext cx="2156398" cy="52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输入内容</a:t>
            </a:r>
          </a:p>
        </p:txBody>
      </p:sp>
      <p:sp>
        <p:nvSpPr>
          <p:cNvPr id="41" name="矩形 40"/>
          <p:cNvSpPr/>
          <p:nvPr/>
        </p:nvSpPr>
        <p:spPr>
          <a:xfrm>
            <a:off x="5225841" y="5085184"/>
            <a:ext cx="6292101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在此输入相关内容，输入相关内容，在此输入相关内容，输入相关内容，在此输入相关内容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9579787" y="399138"/>
            <a:ext cx="2088232" cy="3771800"/>
            <a:chOff x="9579787" y="399138"/>
            <a:chExt cx="2088232" cy="3771800"/>
          </a:xfrm>
        </p:grpSpPr>
        <p:sp>
          <p:nvSpPr>
            <p:cNvPr id="47" name="矩形 46"/>
            <p:cNvSpPr/>
            <p:nvPr/>
          </p:nvSpPr>
          <p:spPr>
            <a:xfrm>
              <a:off x="9579787" y="399138"/>
              <a:ext cx="2088232" cy="3771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9759807" y="1938690"/>
              <a:ext cx="1728192" cy="2088232"/>
            </a:xfrm>
            <a:prstGeom prst="rect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89573" t="-19478" r="-19377" b="-5688"/>
              </a:stretch>
            </a:blipFill>
            <a:ln>
              <a:noFill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62720A91-8506-2CEB-6391-8DEE1823342D}"/>
              </a:ext>
            </a:extLst>
          </p:cNvPr>
          <p:cNvSpPr/>
          <p:nvPr/>
        </p:nvSpPr>
        <p:spPr>
          <a:xfrm>
            <a:off x="7430595" y="577638"/>
            <a:ext cx="1728192" cy="1179512"/>
          </a:xfrm>
          <a:prstGeom prst="rect">
            <a:avLst/>
          </a:prstGeom>
          <a:solidFill>
            <a:srgbClr val="017CB3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18EEFE6-D7DF-9F52-E8BA-9838D043B76C}"/>
              </a:ext>
            </a:extLst>
          </p:cNvPr>
          <p:cNvSpPr/>
          <p:nvPr/>
        </p:nvSpPr>
        <p:spPr>
          <a:xfrm>
            <a:off x="7553433" y="866434"/>
            <a:ext cx="1584176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3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667776A-B438-D190-C1D2-6F96E368170E}"/>
              </a:ext>
            </a:extLst>
          </p:cNvPr>
          <p:cNvSpPr/>
          <p:nvPr/>
        </p:nvSpPr>
        <p:spPr>
          <a:xfrm>
            <a:off x="9759807" y="615162"/>
            <a:ext cx="1728192" cy="1179512"/>
          </a:xfrm>
          <a:prstGeom prst="rect">
            <a:avLst/>
          </a:prstGeom>
          <a:solidFill>
            <a:srgbClr val="017CB3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B83B2DA-367D-3FDB-8767-5CFCC8C268FB}"/>
              </a:ext>
            </a:extLst>
          </p:cNvPr>
          <p:cNvSpPr/>
          <p:nvPr/>
        </p:nvSpPr>
        <p:spPr>
          <a:xfrm>
            <a:off x="9882645" y="903958"/>
            <a:ext cx="1584176" cy="4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spc="3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106707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06A8CE7-5B06-4D54-A433-93B2E5C027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20141" r="183" b="10421"/>
          <a:stretch/>
        </p:blipFill>
        <p:spPr>
          <a:xfrm>
            <a:off x="0" y="1236945"/>
            <a:ext cx="8815196" cy="426453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582586" y="883904"/>
            <a:ext cx="2968778" cy="4886200"/>
            <a:chOff x="8582586" y="883904"/>
            <a:chExt cx="2968778" cy="4886200"/>
          </a:xfrm>
          <a:solidFill>
            <a:srgbClr val="017CB3"/>
          </a:solidFill>
        </p:grpSpPr>
        <p:sp>
          <p:nvSpPr>
            <p:cNvPr id="5" name="矩形 4"/>
            <p:cNvSpPr/>
            <p:nvPr/>
          </p:nvSpPr>
          <p:spPr>
            <a:xfrm>
              <a:off x="8582586" y="968320"/>
              <a:ext cx="2952328" cy="4801784"/>
            </a:xfrm>
            <a:prstGeom prst="rect">
              <a:avLst/>
            </a:prstGeom>
            <a:solidFill>
              <a:srgbClr val="017C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9646364" y="883904"/>
              <a:ext cx="1905000" cy="1790700"/>
            </a:xfrm>
            <a:custGeom>
              <a:avLst/>
              <a:gdLst>
                <a:gd name="T0" fmla="*/ 380824855 w 7233"/>
                <a:gd name="T1" fmla="*/ 410046069 h 6799"/>
                <a:gd name="T2" fmla="*/ 454700823 w 7233"/>
                <a:gd name="T3" fmla="*/ 410254137 h 6799"/>
                <a:gd name="T4" fmla="*/ 501731647 w 7233"/>
                <a:gd name="T5" fmla="*/ 450273741 h 6799"/>
                <a:gd name="T6" fmla="*/ 383044589 w 7233"/>
                <a:gd name="T7" fmla="*/ 325081977 h 6799"/>
                <a:gd name="T8" fmla="*/ 380616788 w 7233"/>
                <a:gd name="T9" fmla="*/ 260232246 h 6799"/>
                <a:gd name="T10" fmla="*/ 426260409 w 7233"/>
                <a:gd name="T11" fmla="*/ 261757989 h 6799"/>
                <a:gd name="T12" fmla="*/ 433751881 w 7233"/>
                <a:gd name="T13" fmla="*/ 226593477 h 6799"/>
                <a:gd name="T14" fmla="*/ 420156139 w 7233"/>
                <a:gd name="T15" fmla="*/ 178181366 h 6799"/>
                <a:gd name="T16" fmla="*/ 353979973 w 7233"/>
                <a:gd name="T17" fmla="*/ 134555079 h 6799"/>
                <a:gd name="T18" fmla="*/ 336499432 w 7233"/>
                <a:gd name="T19" fmla="*/ 202318022 h 6799"/>
                <a:gd name="T20" fmla="*/ 305145550 w 7233"/>
                <a:gd name="T21" fmla="*/ 211750604 h 6799"/>
                <a:gd name="T22" fmla="*/ 315620021 w 7233"/>
                <a:gd name="T23" fmla="*/ 267861487 h 6799"/>
                <a:gd name="T24" fmla="*/ 356893440 w 7233"/>
                <a:gd name="T25" fmla="*/ 272994177 h 6799"/>
                <a:gd name="T26" fmla="*/ 330672497 w 7233"/>
                <a:gd name="T27" fmla="*/ 292691877 h 6799"/>
                <a:gd name="T28" fmla="*/ 241813320 w 7233"/>
                <a:gd name="T29" fmla="*/ 210432929 h 6799"/>
                <a:gd name="T30" fmla="*/ 258045195 w 7233"/>
                <a:gd name="T31" fmla="*/ 149120352 h 6799"/>
                <a:gd name="T32" fmla="*/ 303203150 w 7233"/>
                <a:gd name="T33" fmla="*/ 143363458 h 6799"/>
                <a:gd name="T34" fmla="*/ 313538822 w 7233"/>
                <a:gd name="T35" fmla="*/ 88015578 h 6799"/>
                <a:gd name="T36" fmla="*/ 269144131 w 7233"/>
                <a:gd name="T37" fmla="*/ 75392447 h 6799"/>
                <a:gd name="T38" fmla="*/ 228633712 w 7233"/>
                <a:gd name="T39" fmla="*/ 28367543 h 6799"/>
                <a:gd name="T40" fmla="*/ 189094625 w 7233"/>
                <a:gd name="T41" fmla="*/ 95159415 h 6799"/>
                <a:gd name="T42" fmla="*/ 194990564 w 7233"/>
                <a:gd name="T43" fmla="*/ 129353120 h 6799"/>
                <a:gd name="T44" fmla="*/ 210737036 w 7233"/>
                <a:gd name="T45" fmla="*/ 160495076 h 6799"/>
                <a:gd name="T46" fmla="*/ 221419575 w 7233"/>
                <a:gd name="T47" fmla="*/ 200098544 h 6799"/>
                <a:gd name="T48" fmla="*/ 113761922 w 7233"/>
                <a:gd name="T49" fmla="*/ 98072628 h 6799"/>
                <a:gd name="T50" fmla="*/ 133878333 w 7233"/>
                <a:gd name="T51" fmla="*/ 79553803 h 6799"/>
                <a:gd name="T52" fmla="*/ 166827748 w 7233"/>
                <a:gd name="T53" fmla="*/ 54030205 h 6799"/>
                <a:gd name="T54" fmla="*/ 152676808 w 7233"/>
                <a:gd name="T55" fmla="*/ 7837572 h 6799"/>
                <a:gd name="T56" fmla="*/ 115010589 w 7233"/>
                <a:gd name="T57" fmla="*/ 21778378 h 6799"/>
                <a:gd name="T58" fmla="*/ 94824647 w 7233"/>
                <a:gd name="T59" fmla="*/ 35927515 h 6799"/>
                <a:gd name="T60" fmla="*/ 102593718 w 7233"/>
                <a:gd name="T61" fmla="*/ 56180151 h 6799"/>
                <a:gd name="T62" fmla="*/ 63886900 w 7233"/>
                <a:gd name="T63" fmla="*/ 48897514 h 6799"/>
                <a:gd name="T64" fmla="*/ 46475890 w 7233"/>
                <a:gd name="T65" fmla="*/ 34262973 h 6799"/>
                <a:gd name="T66" fmla="*/ 36417816 w 7233"/>
                <a:gd name="T67" fmla="*/ 46886104 h 6799"/>
                <a:gd name="T68" fmla="*/ 18451609 w 7233"/>
                <a:gd name="T69" fmla="*/ 41753677 h 6799"/>
                <a:gd name="T70" fmla="*/ 22474944 w 7233"/>
                <a:gd name="T71" fmla="*/ 60896442 h 6799"/>
                <a:gd name="T72" fmla="*/ 37666219 w 7233"/>
                <a:gd name="T73" fmla="*/ 51394591 h 6799"/>
                <a:gd name="T74" fmla="*/ 114108789 w 7233"/>
                <a:gd name="T75" fmla="*/ 111181163 h 6799"/>
                <a:gd name="T76" fmla="*/ 104882984 w 7233"/>
                <a:gd name="T77" fmla="*/ 170343794 h 6799"/>
                <a:gd name="T78" fmla="*/ 90801313 w 7233"/>
                <a:gd name="T79" fmla="*/ 126994843 h 6799"/>
                <a:gd name="T80" fmla="*/ 48626356 w 7233"/>
                <a:gd name="T81" fmla="*/ 134763146 h 6799"/>
                <a:gd name="T82" fmla="*/ 7838602 w 7233"/>
                <a:gd name="T83" fmla="*/ 183313793 h 6799"/>
                <a:gd name="T84" fmla="*/ 42383287 w 7233"/>
                <a:gd name="T85" fmla="*/ 208629587 h 6799"/>
                <a:gd name="T86" fmla="*/ 69297700 w 7233"/>
                <a:gd name="T87" fmla="*/ 241713422 h 6799"/>
                <a:gd name="T88" fmla="*/ 114386124 w 7233"/>
                <a:gd name="T89" fmla="*/ 233321178 h 6799"/>
                <a:gd name="T90" fmla="*/ 115773590 w 7233"/>
                <a:gd name="T91" fmla="*/ 189209223 h 6799"/>
                <a:gd name="T92" fmla="*/ 220725842 w 7233"/>
                <a:gd name="T93" fmla="*/ 208352251 h 6799"/>
                <a:gd name="T94" fmla="*/ 231685715 w 7233"/>
                <a:gd name="T95" fmla="*/ 289362529 h 6799"/>
                <a:gd name="T96" fmla="*/ 209280303 w 7233"/>
                <a:gd name="T97" fmla="*/ 239910079 h 6799"/>
                <a:gd name="T98" fmla="*/ 162943212 w 7233"/>
                <a:gd name="T99" fmla="*/ 259677311 h 6799"/>
                <a:gd name="T100" fmla="*/ 157116277 w 7233"/>
                <a:gd name="T101" fmla="*/ 296159762 h 6799"/>
                <a:gd name="T102" fmla="*/ 127704795 w 7233"/>
                <a:gd name="T103" fmla="*/ 339439182 h 6799"/>
                <a:gd name="T104" fmla="*/ 206019969 w 7233"/>
                <a:gd name="T105" fmla="*/ 354281791 h 6799"/>
                <a:gd name="T106" fmla="*/ 233697383 w 7233"/>
                <a:gd name="T107" fmla="*/ 360246752 h 6799"/>
                <a:gd name="T108" fmla="*/ 262346128 w 7233"/>
                <a:gd name="T109" fmla="*/ 327579054 h 6799"/>
                <a:gd name="T110" fmla="*/ 268727733 w 7233"/>
                <a:gd name="T111" fmla="*/ 282149424 h 6799"/>
                <a:gd name="T112" fmla="*/ 375761184 w 7233"/>
                <a:gd name="T113" fmla="*/ 329035528 h 6799"/>
                <a:gd name="T114" fmla="*/ 377842119 w 7233"/>
                <a:gd name="T115" fmla="*/ 398324477 h 6799"/>
                <a:gd name="T116" fmla="*/ 355436707 w 7233"/>
                <a:gd name="T117" fmla="*/ 368500460 h 6799"/>
                <a:gd name="T118" fmla="*/ 315273154 w 7233"/>
                <a:gd name="T119" fmla="*/ 389307767 h 6799"/>
                <a:gd name="T120" fmla="*/ 287248874 w 7233"/>
                <a:gd name="T121" fmla="*/ 441881497 h 6799"/>
                <a:gd name="T122" fmla="*/ 341632634 w 7233"/>
                <a:gd name="T123" fmla="*/ 466642356 h 679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233" h="6799">
                  <a:moveTo>
                    <a:pt x="5371" y="6601"/>
                  </a:moveTo>
                  <a:lnTo>
                    <a:pt x="5371" y="6601"/>
                  </a:lnTo>
                  <a:lnTo>
                    <a:pt x="5387" y="6583"/>
                  </a:lnTo>
                  <a:lnTo>
                    <a:pt x="5403" y="6565"/>
                  </a:lnTo>
                  <a:lnTo>
                    <a:pt x="5422" y="6547"/>
                  </a:lnTo>
                  <a:lnTo>
                    <a:pt x="5442" y="6529"/>
                  </a:lnTo>
                  <a:lnTo>
                    <a:pt x="5485" y="6489"/>
                  </a:lnTo>
                  <a:lnTo>
                    <a:pt x="5528" y="6449"/>
                  </a:lnTo>
                  <a:lnTo>
                    <a:pt x="5549" y="6428"/>
                  </a:lnTo>
                  <a:lnTo>
                    <a:pt x="5568" y="6407"/>
                  </a:lnTo>
                  <a:lnTo>
                    <a:pt x="5586" y="6385"/>
                  </a:lnTo>
                  <a:lnTo>
                    <a:pt x="5602" y="6364"/>
                  </a:lnTo>
                  <a:lnTo>
                    <a:pt x="5616" y="6341"/>
                  </a:lnTo>
                  <a:lnTo>
                    <a:pt x="5622" y="6330"/>
                  </a:lnTo>
                  <a:lnTo>
                    <a:pt x="5627" y="6318"/>
                  </a:lnTo>
                  <a:lnTo>
                    <a:pt x="5631" y="6307"/>
                  </a:lnTo>
                  <a:lnTo>
                    <a:pt x="5634" y="6296"/>
                  </a:lnTo>
                  <a:lnTo>
                    <a:pt x="5637" y="6284"/>
                  </a:lnTo>
                  <a:lnTo>
                    <a:pt x="5639" y="6273"/>
                  </a:lnTo>
                  <a:lnTo>
                    <a:pt x="5640" y="6255"/>
                  </a:lnTo>
                  <a:lnTo>
                    <a:pt x="5640" y="6239"/>
                  </a:lnTo>
                  <a:lnTo>
                    <a:pt x="5639" y="6221"/>
                  </a:lnTo>
                  <a:lnTo>
                    <a:pt x="5638" y="6205"/>
                  </a:lnTo>
                  <a:lnTo>
                    <a:pt x="5636" y="6189"/>
                  </a:lnTo>
                  <a:lnTo>
                    <a:pt x="5633" y="6173"/>
                  </a:lnTo>
                  <a:lnTo>
                    <a:pt x="5629" y="6157"/>
                  </a:lnTo>
                  <a:lnTo>
                    <a:pt x="5625" y="6141"/>
                  </a:lnTo>
                  <a:lnTo>
                    <a:pt x="5620" y="6125"/>
                  </a:lnTo>
                  <a:lnTo>
                    <a:pt x="5615" y="6110"/>
                  </a:lnTo>
                  <a:lnTo>
                    <a:pt x="5601" y="6080"/>
                  </a:lnTo>
                  <a:lnTo>
                    <a:pt x="5586" y="6051"/>
                  </a:lnTo>
                  <a:lnTo>
                    <a:pt x="5569" y="6022"/>
                  </a:lnTo>
                  <a:lnTo>
                    <a:pt x="5551" y="5994"/>
                  </a:lnTo>
                  <a:lnTo>
                    <a:pt x="5531" y="5966"/>
                  </a:lnTo>
                  <a:lnTo>
                    <a:pt x="5510" y="5939"/>
                  </a:lnTo>
                  <a:lnTo>
                    <a:pt x="5490" y="5912"/>
                  </a:lnTo>
                  <a:lnTo>
                    <a:pt x="5448" y="5858"/>
                  </a:lnTo>
                  <a:lnTo>
                    <a:pt x="5407" y="5807"/>
                  </a:lnTo>
                  <a:lnTo>
                    <a:pt x="5449" y="5789"/>
                  </a:lnTo>
                  <a:lnTo>
                    <a:pt x="5492" y="5772"/>
                  </a:lnTo>
                  <a:lnTo>
                    <a:pt x="5535" y="5756"/>
                  </a:lnTo>
                  <a:lnTo>
                    <a:pt x="5579" y="5741"/>
                  </a:lnTo>
                  <a:lnTo>
                    <a:pt x="5625" y="5728"/>
                  </a:lnTo>
                  <a:lnTo>
                    <a:pt x="5670" y="5715"/>
                  </a:lnTo>
                  <a:lnTo>
                    <a:pt x="5717" y="5704"/>
                  </a:lnTo>
                  <a:lnTo>
                    <a:pt x="5763" y="5694"/>
                  </a:lnTo>
                  <a:lnTo>
                    <a:pt x="5809" y="5685"/>
                  </a:lnTo>
                  <a:lnTo>
                    <a:pt x="5856" y="5678"/>
                  </a:lnTo>
                  <a:lnTo>
                    <a:pt x="5902" y="5673"/>
                  </a:lnTo>
                  <a:lnTo>
                    <a:pt x="5950" y="5669"/>
                  </a:lnTo>
                  <a:lnTo>
                    <a:pt x="5996" y="5667"/>
                  </a:lnTo>
                  <a:lnTo>
                    <a:pt x="6042" y="5667"/>
                  </a:lnTo>
                  <a:lnTo>
                    <a:pt x="6088" y="5669"/>
                  </a:lnTo>
                  <a:lnTo>
                    <a:pt x="6134" y="5673"/>
                  </a:lnTo>
                  <a:lnTo>
                    <a:pt x="6164" y="5677"/>
                  </a:lnTo>
                  <a:lnTo>
                    <a:pt x="6194" y="5683"/>
                  </a:lnTo>
                  <a:lnTo>
                    <a:pt x="6223" y="5690"/>
                  </a:lnTo>
                  <a:lnTo>
                    <a:pt x="6251" y="5699"/>
                  </a:lnTo>
                  <a:lnTo>
                    <a:pt x="6277" y="5709"/>
                  </a:lnTo>
                  <a:lnTo>
                    <a:pt x="6304" y="5720"/>
                  </a:lnTo>
                  <a:lnTo>
                    <a:pt x="6330" y="5734"/>
                  </a:lnTo>
                  <a:lnTo>
                    <a:pt x="6355" y="5747"/>
                  </a:lnTo>
                  <a:lnTo>
                    <a:pt x="6379" y="5763"/>
                  </a:lnTo>
                  <a:lnTo>
                    <a:pt x="6403" y="5778"/>
                  </a:lnTo>
                  <a:lnTo>
                    <a:pt x="6426" y="5796"/>
                  </a:lnTo>
                  <a:lnTo>
                    <a:pt x="6448" y="5813"/>
                  </a:lnTo>
                  <a:lnTo>
                    <a:pt x="6470" y="5833"/>
                  </a:lnTo>
                  <a:lnTo>
                    <a:pt x="6492" y="5852"/>
                  </a:lnTo>
                  <a:lnTo>
                    <a:pt x="6513" y="5873"/>
                  </a:lnTo>
                  <a:lnTo>
                    <a:pt x="6534" y="5894"/>
                  </a:lnTo>
                  <a:lnTo>
                    <a:pt x="6555" y="5915"/>
                  </a:lnTo>
                  <a:lnTo>
                    <a:pt x="6574" y="5937"/>
                  </a:lnTo>
                  <a:lnTo>
                    <a:pt x="6613" y="5983"/>
                  </a:lnTo>
                  <a:lnTo>
                    <a:pt x="6651" y="6030"/>
                  </a:lnTo>
                  <a:lnTo>
                    <a:pt x="6689" y="6077"/>
                  </a:lnTo>
                  <a:lnTo>
                    <a:pt x="6763" y="6173"/>
                  </a:lnTo>
                  <a:lnTo>
                    <a:pt x="6800" y="6219"/>
                  </a:lnTo>
                  <a:lnTo>
                    <a:pt x="6837" y="6265"/>
                  </a:lnTo>
                  <a:lnTo>
                    <a:pt x="6861" y="6292"/>
                  </a:lnTo>
                  <a:lnTo>
                    <a:pt x="6882" y="6317"/>
                  </a:lnTo>
                  <a:lnTo>
                    <a:pt x="6909" y="6347"/>
                  </a:lnTo>
                  <a:lnTo>
                    <a:pt x="6940" y="6381"/>
                  </a:lnTo>
                  <a:lnTo>
                    <a:pt x="6974" y="6416"/>
                  </a:lnTo>
                  <a:lnTo>
                    <a:pt x="7010" y="6451"/>
                  </a:lnTo>
                  <a:lnTo>
                    <a:pt x="7047" y="6484"/>
                  </a:lnTo>
                  <a:lnTo>
                    <a:pt x="7066" y="6500"/>
                  </a:lnTo>
                  <a:lnTo>
                    <a:pt x="7083" y="6513"/>
                  </a:lnTo>
                  <a:lnTo>
                    <a:pt x="7101" y="6526"/>
                  </a:lnTo>
                  <a:lnTo>
                    <a:pt x="7118" y="6538"/>
                  </a:lnTo>
                  <a:lnTo>
                    <a:pt x="7135" y="6547"/>
                  </a:lnTo>
                  <a:lnTo>
                    <a:pt x="7150" y="6554"/>
                  </a:lnTo>
                  <a:lnTo>
                    <a:pt x="7166" y="6559"/>
                  </a:lnTo>
                  <a:lnTo>
                    <a:pt x="7179" y="6562"/>
                  </a:lnTo>
                  <a:lnTo>
                    <a:pt x="7185" y="6563"/>
                  </a:lnTo>
                  <a:lnTo>
                    <a:pt x="7192" y="6562"/>
                  </a:lnTo>
                  <a:lnTo>
                    <a:pt x="7198" y="6561"/>
                  </a:lnTo>
                  <a:lnTo>
                    <a:pt x="7203" y="6558"/>
                  </a:lnTo>
                  <a:lnTo>
                    <a:pt x="7208" y="6556"/>
                  </a:lnTo>
                  <a:lnTo>
                    <a:pt x="7212" y="6553"/>
                  </a:lnTo>
                  <a:lnTo>
                    <a:pt x="7216" y="6548"/>
                  </a:lnTo>
                  <a:lnTo>
                    <a:pt x="7220" y="6543"/>
                  </a:lnTo>
                  <a:lnTo>
                    <a:pt x="7224" y="6537"/>
                  </a:lnTo>
                  <a:lnTo>
                    <a:pt x="7227" y="6531"/>
                  </a:lnTo>
                  <a:lnTo>
                    <a:pt x="7229" y="6522"/>
                  </a:lnTo>
                  <a:lnTo>
                    <a:pt x="7231" y="6513"/>
                  </a:lnTo>
                  <a:lnTo>
                    <a:pt x="7232" y="6504"/>
                  </a:lnTo>
                  <a:lnTo>
                    <a:pt x="7233" y="6492"/>
                  </a:lnTo>
                  <a:lnTo>
                    <a:pt x="7233" y="6468"/>
                  </a:lnTo>
                  <a:lnTo>
                    <a:pt x="7232" y="6458"/>
                  </a:lnTo>
                  <a:lnTo>
                    <a:pt x="7230" y="6449"/>
                  </a:lnTo>
                  <a:lnTo>
                    <a:pt x="7228" y="6440"/>
                  </a:lnTo>
                  <a:lnTo>
                    <a:pt x="7224" y="6431"/>
                  </a:lnTo>
                  <a:lnTo>
                    <a:pt x="7219" y="6421"/>
                  </a:lnTo>
                  <a:lnTo>
                    <a:pt x="7214" y="6411"/>
                  </a:lnTo>
                  <a:lnTo>
                    <a:pt x="7202" y="6392"/>
                  </a:lnTo>
                  <a:lnTo>
                    <a:pt x="7186" y="6373"/>
                  </a:lnTo>
                  <a:lnTo>
                    <a:pt x="7169" y="6353"/>
                  </a:lnTo>
                  <a:lnTo>
                    <a:pt x="7150" y="6334"/>
                  </a:lnTo>
                  <a:lnTo>
                    <a:pt x="7131" y="6315"/>
                  </a:lnTo>
                  <a:lnTo>
                    <a:pt x="7111" y="6297"/>
                  </a:lnTo>
                  <a:lnTo>
                    <a:pt x="7091" y="6278"/>
                  </a:lnTo>
                  <a:lnTo>
                    <a:pt x="7050" y="6245"/>
                  </a:lnTo>
                  <a:lnTo>
                    <a:pt x="7014" y="6215"/>
                  </a:lnTo>
                  <a:lnTo>
                    <a:pt x="6999" y="6202"/>
                  </a:lnTo>
                  <a:lnTo>
                    <a:pt x="6986" y="6190"/>
                  </a:lnTo>
                  <a:lnTo>
                    <a:pt x="6929" y="6134"/>
                  </a:lnTo>
                  <a:lnTo>
                    <a:pt x="6872" y="6077"/>
                  </a:lnTo>
                  <a:lnTo>
                    <a:pt x="6760" y="5961"/>
                  </a:lnTo>
                  <a:lnTo>
                    <a:pt x="6481" y="5671"/>
                  </a:lnTo>
                  <a:lnTo>
                    <a:pt x="6342" y="5527"/>
                  </a:lnTo>
                  <a:lnTo>
                    <a:pt x="6202" y="5382"/>
                  </a:lnTo>
                  <a:lnTo>
                    <a:pt x="6062" y="5238"/>
                  </a:lnTo>
                  <a:lnTo>
                    <a:pt x="5921" y="5095"/>
                  </a:lnTo>
                  <a:lnTo>
                    <a:pt x="5778" y="4953"/>
                  </a:lnTo>
                  <a:lnTo>
                    <a:pt x="5635" y="4812"/>
                  </a:lnTo>
                  <a:lnTo>
                    <a:pt x="5593" y="4770"/>
                  </a:lnTo>
                  <a:lnTo>
                    <a:pt x="5574" y="4749"/>
                  </a:lnTo>
                  <a:lnTo>
                    <a:pt x="5556" y="4729"/>
                  </a:lnTo>
                  <a:lnTo>
                    <a:pt x="5538" y="4708"/>
                  </a:lnTo>
                  <a:lnTo>
                    <a:pt x="5522" y="4687"/>
                  </a:lnTo>
                  <a:lnTo>
                    <a:pt x="5506" y="4667"/>
                  </a:lnTo>
                  <a:lnTo>
                    <a:pt x="5492" y="4646"/>
                  </a:lnTo>
                  <a:lnTo>
                    <a:pt x="5477" y="4626"/>
                  </a:lnTo>
                  <a:lnTo>
                    <a:pt x="5465" y="4605"/>
                  </a:lnTo>
                  <a:lnTo>
                    <a:pt x="5454" y="4584"/>
                  </a:lnTo>
                  <a:lnTo>
                    <a:pt x="5442" y="4564"/>
                  </a:lnTo>
                  <a:lnTo>
                    <a:pt x="5432" y="4543"/>
                  </a:lnTo>
                  <a:lnTo>
                    <a:pt x="5423" y="4521"/>
                  </a:lnTo>
                  <a:lnTo>
                    <a:pt x="5415" y="4501"/>
                  </a:lnTo>
                  <a:lnTo>
                    <a:pt x="5407" y="4479"/>
                  </a:lnTo>
                  <a:lnTo>
                    <a:pt x="5400" y="4456"/>
                  </a:lnTo>
                  <a:lnTo>
                    <a:pt x="5394" y="4435"/>
                  </a:lnTo>
                  <a:lnTo>
                    <a:pt x="5389" y="4412"/>
                  </a:lnTo>
                  <a:lnTo>
                    <a:pt x="5385" y="4389"/>
                  </a:lnTo>
                  <a:lnTo>
                    <a:pt x="5382" y="4366"/>
                  </a:lnTo>
                  <a:lnTo>
                    <a:pt x="5378" y="4342"/>
                  </a:lnTo>
                  <a:lnTo>
                    <a:pt x="5376" y="4317"/>
                  </a:lnTo>
                  <a:lnTo>
                    <a:pt x="5374" y="4293"/>
                  </a:lnTo>
                  <a:lnTo>
                    <a:pt x="5373" y="4267"/>
                  </a:lnTo>
                  <a:lnTo>
                    <a:pt x="5373" y="4241"/>
                  </a:lnTo>
                  <a:lnTo>
                    <a:pt x="5374" y="4214"/>
                  </a:lnTo>
                  <a:lnTo>
                    <a:pt x="5375" y="4187"/>
                  </a:lnTo>
                  <a:lnTo>
                    <a:pt x="5380" y="4131"/>
                  </a:lnTo>
                  <a:lnTo>
                    <a:pt x="5387" y="4071"/>
                  </a:lnTo>
                  <a:lnTo>
                    <a:pt x="5392" y="4032"/>
                  </a:lnTo>
                  <a:lnTo>
                    <a:pt x="5399" y="3993"/>
                  </a:lnTo>
                  <a:lnTo>
                    <a:pt x="5408" y="3953"/>
                  </a:lnTo>
                  <a:lnTo>
                    <a:pt x="5419" y="3914"/>
                  </a:lnTo>
                  <a:lnTo>
                    <a:pt x="5430" y="3875"/>
                  </a:lnTo>
                  <a:lnTo>
                    <a:pt x="5444" y="3838"/>
                  </a:lnTo>
                  <a:lnTo>
                    <a:pt x="5452" y="3819"/>
                  </a:lnTo>
                  <a:lnTo>
                    <a:pt x="5460" y="3801"/>
                  </a:lnTo>
                  <a:lnTo>
                    <a:pt x="5469" y="3783"/>
                  </a:lnTo>
                  <a:lnTo>
                    <a:pt x="5478" y="3766"/>
                  </a:lnTo>
                  <a:lnTo>
                    <a:pt x="5487" y="3752"/>
                  </a:lnTo>
                  <a:lnTo>
                    <a:pt x="5495" y="3741"/>
                  </a:lnTo>
                  <a:lnTo>
                    <a:pt x="5503" y="3732"/>
                  </a:lnTo>
                  <a:lnTo>
                    <a:pt x="5511" y="3723"/>
                  </a:lnTo>
                  <a:lnTo>
                    <a:pt x="5521" y="3715"/>
                  </a:lnTo>
                  <a:lnTo>
                    <a:pt x="5530" y="3709"/>
                  </a:lnTo>
                  <a:lnTo>
                    <a:pt x="5540" y="3705"/>
                  </a:lnTo>
                  <a:lnTo>
                    <a:pt x="5550" y="3701"/>
                  </a:lnTo>
                  <a:lnTo>
                    <a:pt x="5560" y="3699"/>
                  </a:lnTo>
                  <a:lnTo>
                    <a:pt x="5571" y="3697"/>
                  </a:lnTo>
                  <a:lnTo>
                    <a:pt x="5582" y="3696"/>
                  </a:lnTo>
                  <a:lnTo>
                    <a:pt x="5593" y="3697"/>
                  </a:lnTo>
                  <a:lnTo>
                    <a:pt x="5603" y="3698"/>
                  </a:lnTo>
                  <a:lnTo>
                    <a:pt x="5615" y="3699"/>
                  </a:lnTo>
                  <a:lnTo>
                    <a:pt x="5638" y="3705"/>
                  </a:lnTo>
                  <a:lnTo>
                    <a:pt x="5662" y="3712"/>
                  </a:lnTo>
                  <a:lnTo>
                    <a:pt x="5687" y="3723"/>
                  </a:lnTo>
                  <a:lnTo>
                    <a:pt x="5711" y="3733"/>
                  </a:lnTo>
                  <a:lnTo>
                    <a:pt x="5737" y="3745"/>
                  </a:lnTo>
                  <a:lnTo>
                    <a:pt x="5788" y="3769"/>
                  </a:lnTo>
                  <a:lnTo>
                    <a:pt x="5813" y="3781"/>
                  </a:lnTo>
                  <a:lnTo>
                    <a:pt x="5839" y="3792"/>
                  </a:lnTo>
                  <a:lnTo>
                    <a:pt x="5863" y="3800"/>
                  </a:lnTo>
                  <a:lnTo>
                    <a:pt x="5887" y="3806"/>
                  </a:lnTo>
                  <a:lnTo>
                    <a:pt x="5908" y="3811"/>
                  </a:lnTo>
                  <a:lnTo>
                    <a:pt x="5931" y="3814"/>
                  </a:lnTo>
                  <a:lnTo>
                    <a:pt x="5953" y="3817"/>
                  </a:lnTo>
                  <a:lnTo>
                    <a:pt x="5974" y="3818"/>
                  </a:lnTo>
                  <a:lnTo>
                    <a:pt x="5995" y="3817"/>
                  </a:lnTo>
                  <a:lnTo>
                    <a:pt x="6014" y="3816"/>
                  </a:lnTo>
                  <a:lnTo>
                    <a:pt x="6035" y="3813"/>
                  </a:lnTo>
                  <a:lnTo>
                    <a:pt x="6055" y="3810"/>
                  </a:lnTo>
                  <a:lnTo>
                    <a:pt x="6073" y="3805"/>
                  </a:lnTo>
                  <a:lnTo>
                    <a:pt x="6092" y="3799"/>
                  </a:lnTo>
                  <a:lnTo>
                    <a:pt x="6110" y="3792"/>
                  </a:lnTo>
                  <a:lnTo>
                    <a:pt x="6128" y="3783"/>
                  </a:lnTo>
                  <a:lnTo>
                    <a:pt x="6145" y="3774"/>
                  </a:lnTo>
                  <a:lnTo>
                    <a:pt x="6162" y="3764"/>
                  </a:lnTo>
                  <a:lnTo>
                    <a:pt x="6179" y="3753"/>
                  </a:lnTo>
                  <a:lnTo>
                    <a:pt x="6195" y="3741"/>
                  </a:lnTo>
                  <a:lnTo>
                    <a:pt x="6211" y="3729"/>
                  </a:lnTo>
                  <a:lnTo>
                    <a:pt x="6227" y="3715"/>
                  </a:lnTo>
                  <a:lnTo>
                    <a:pt x="6242" y="3701"/>
                  </a:lnTo>
                  <a:lnTo>
                    <a:pt x="6257" y="3686"/>
                  </a:lnTo>
                  <a:lnTo>
                    <a:pt x="6271" y="3671"/>
                  </a:lnTo>
                  <a:lnTo>
                    <a:pt x="6286" y="3654"/>
                  </a:lnTo>
                  <a:lnTo>
                    <a:pt x="6313" y="3621"/>
                  </a:lnTo>
                  <a:lnTo>
                    <a:pt x="6339" y="3585"/>
                  </a:lnTo>
                  <a:lnTo>
                    <a:pt x="6364" y="3548"/>
                  </a:lnTo>
                  <a:lnTo>
                    <a:pt x="6388" y="3510"/>
                  </a:lnTo>
                  <a:lnTo>
                    <a:pt x="6393" y="3502"/>
                  </a:lnTo>
                  <a:lnTo>
                    <a:pt x="6396" y="3494"/>
                  </a:lnTo>
                  <a:lnTo>
                    <a:pt x="6399" y="3486"/>
                  </a:lnTo>
                  <a:lnTo>
                    <a:pt x="6401" y="3479"/>
                  </a:lnTo>
                  <a:lnTo>
                    <a:pt x="6402" y="3472"/>
                  </a:lnTo>
                  <a:lnTo>
                    <a:pt x="6403" y="3465"/>
                  </a:lnTo>
                  <a:lnTo>
                    <a:pt x="6403" y="3450"/>
                  </a:lnTo>
                  <a:lnTo>
                    <a:pt x="6401" y="3437"/>
                  </a:lnTo>
                  <a:lnTo>
                    <a:pt x="6396" y="3425"/>
                  </a:lnTo>
                  <a:lnTo>
                    <a:pt x="6390" y="3411"/>
                  </a:lnTo>
                  <a:lnTo>
                    <a:pt x="6381" y="3400"/>
                  </a:lnTo>
                  <a:lnTo>
                    <a:pt x="6373" y="3387"/>
                  </a:lnTo>
                  <a:lnTo>
                    <a:pt x="6362" y="3376"/>
                  </a:lnTo>
                  <a:lnTo>
                    <a:pt x="6352" y="3366"/>
                  </a:lnTo>
                  <a:lnTo>
                    <a:pt x="6339" y="3354"/>
                  </a:lnTo>
                  <a:lnTo>
                    <a:pt x="6314" y="3335"/>
                  </a:lnTo>
                  <a:lnTo>
                    <a:pt x="6291" y="3315"/>
                  </a:lnTo>
                  <a:lnTo>
                    <a:pt x="6280" y="3306"/>
                  </a:lnTo>
                  <a:lnTo>
                    <a:pt x="6271" y="3297"/>
                  </a:lnTo>
                  <a:lnTo>
                    <a:pt x="6264" y="3286"/>
                  </a:lnTo>
                  <a:lnTo>
                    <a:pt x="6258" y="3277"/>
                  </a:lnTo>
                  <a:lnTo>
                    <a:pt x="6253" y="3267"/>
                  </a:lnTo>
                  <a:lnTo>
                    <a:pt x="6249" y="3257"/>
                  </a:lnTo>
                  <a:lnTo>
                    <a:pt x="6246" y="3246"/>
                  </a:lnTo>
                  <a:lnTo>
                    <a:pt x="6244" y="3235"/>
                  </a:lnTo>
                  <a:lnTo>
                    <a:pt x="6241" y="3212"/>
                  </a:lnTo>
                  <a:lnTo>
                    <a:pt x="6240" y="3187"/>
                  </a:lnTo>
                  <a:lnTo>
                    <a:pt x="6239" y="3162"/>
                  </a:lnTo>
                  <a:lnTo>
                    <a:pt x="6238" y="3134"/>
                  </a:lnTo>
                  <a:lnTo>
                    <a:pt x="6237" y="3108"/>
                  </a:lnTo>
                  <a:lnTo>
                    <a:pt x="6237" y="3077"/>
                  </a:lnTo>
                  <a:lnTo>
                    <a:pt x="6240" y="3001"/>
                  </a:lnTo>
                  <a:lnTo>
                    <a:pt x="6243" y="2912"/>
                  </a:lnTo>
                  <a:lnTo>
                    <a:pt x="6244" y="2866"/>
                  </a:lnTo>
                  <a:lnTo>
                    <a:pt x="6244" y="2818"/>
                  </a:lnTo>
                  <a:lnTo>
                    <a:pt x="6242" y="2773"/>
                  </a:lnTo>
                  <a:lnTo>
                    <a:pt x="6239" y="2729"/>
                  </a:lnTo>
                  <a:lnTo>
                    <a:pt x="6236" y="2707"/>
                  </a:lnTo>
                  <a:lnTo>
                    <a:pt x="6233" y="2687"/>
                  </a:lnTo>
                  <a:lnTo>
                    <a:pt x="6229" y="2668"/>
                  </a:lnTo>
                  <a:lnTo>
                    <a:pt x="6225" y="2649"/>
                  </a:lnTo>
                  <a:lnTo>
                    <a:pt x="6220" y="2632"/>
                  </a:lnTo>
                  <a:lnTo>
                    <a:pt x="6213" y="2615"/>
                  </a:lnTo>
                  <a:lnTo>
                    <a:pt x="6206" y="2601"/>
                  </a:lnTo>
                  <a:lnTo>
                    <a:pt x="6199" y="2588"/>
                  </a:lnTo>
                  <a:lnTo>
                    <a:pt x="6190" y="2576"/>
                  </a:lnTo>
                  <a:lnTo>
                    <a:pt x="6180" y="2567"/>
                  </a:lnTo>
                  <a:lnTo>
                    <a:pt x="6170" y="2559"/>
                  </a:lnTo>
                  <a:lnTo>
                    <a:pt x="6158" y="2553"/>
                  </a:lnTo>
                  <a:lnTo>
                    <a:pt x="6153" y="2551"/>
                  </a:lnTo>
                  <a:lnTo>
                    <a:pt x="6146" y="2549"/>
                  </a:lnTo>
                  <a:lnTo>
                    <a:pt x="6133" y="2548"/>
                  </a:lnTo>
                  <a:lnTo>
                    <a:pt x="6120" y="2549"/>
                  </a:lnTo>
                  <a:lnTo>
                    <a:pt x="6104" y="2552"/>
                  </a:lnTo>
                  <a:lnTo>
                    <a:pt x="6089" y="2557"/>
                  </a:lnTo>
                  <a:lnTo>
                    <a:pt x="6073" y="2562"/>
                  </a:lnTo>
                  <a:lnTo>
                    <a:pt x="6057" y="2569"/>
                  </a:lnTo>
                  <a:lnTo>
                    <a:pt x="6040" y="2576"/>
                  </a:lnTo>
                  <a:lnTo>
                    <a:pt x="6008" y="2592"/>
                  </a:lnTo>
                  <a:lnTo>
                    <a:pt x="5977" y="2608"/>
                  </a:lnTo>
                  <a:lnTo>
                    <a:pt x="5952" y="2623"/>
                  </a:lnTo>
                  <a:lnTo>
                    <a:pt x="5930" y="2634"/>
                  </a:lnTo>
                  <a:lnTo>
                    <a:pt x="5905" y="2646"/>
                  </a:lnTo>
                  <a:lnTo>
                    <a:pt x="5883" y="2656"/>
                  </a:lnTo>
                  <a:lnTo>
                    <a:pt x="5861" y="2663"/>
                  </a:lnTo>
                  <a:lnTo>
                    <a:pt x="5840" y="2669"/>
                  </a:lnTo>
                  <a:lnTo>
                    <a:pt x="5821" y="2672"/>
                  </a:lnTo>
                  <a:lnTo>
                    <a:pt x="5802" y="2673"/>
                  </a:lnTo>
                  <a:lnTo>
                    <a:pt x="5784" y="2672"/>
                  </a:lnTo>
                  <a:lnTo>
                    <a:pt x="5766" y="2669"/>
                  </a:lnTo>
                  <a:lnTo>
                    <a:pt x="5750" y="2663"/>
                  </a:lnTo>
                  <a:lnTo>
                    <a:pt x="5733" y="2655"/>
                  </a:lnTo>
                  <a:lnTo>
                    <a:pt x="5717" y="2644"/>
                  </a:lnTo>
                  <a:lnTo>
                    <a:pt x="5700" y="2631"/>
                  </a:lnTo>
                  <a:lnTo>
                    <a:pt x="5684" y="2615"/>
                  </a:lnTo>
                  <a:lnTo>
                    <a:pt x="5666" y="2597"/>
                  </a:lnTo>
                  <a:lnTo>
                    <a:pt x="5649" y="2576"/>
                  </a:lnTo>
                  <a:lnTo>
                    <a:pt x="5631" y="2552"/>
                  </a:lnTo>
                  <a:lnTo>
                    <a:pt x="5581" y="2485"/>
                  </a:lnTo>
                  <a:lnTo>
                    <a:pt x="5529" y="2417"/>
                  </a:lnTo>
                  <a:lnTo>
                    <a:pt x="5475" y="2349"/>
                  </a:lnTo>
                  <a:lnTo>
                    <a:pt x="5422" y="2282"/>
                  </a:lnTo>
                  <a:lnTo>
                    <a:pt x="5366" y="2215"/>
                  </a:lnTo>
                  <a:lnTo>
                    <a:pt x="5309" y="2149"/>
                  </a:lnTo>
                  <a:lnTo>
                    <a:pt x="5253" y="2085"/>
                  </a:lnTo>
                  <a:lnTo>
                    <a:pt x="5196" y="2024"/>
                  </a:lnTo>
                  <a:lnTo>
                    <a:pt x="5175" y="2001"/>
                  </a:lnTo>
                  <a:lnTo>
                    <a:pt x="5155" y="1981"/>
                  </a:lnTo>
                  <a:lnTo>
                    <a:pt x="5136" y="1965"/>
                  </a:lnTo>
                  <a:lnTo>
                    <a:pt x="5119" y="1951"/>
                  </a:lnTo>
                  <a:lnTo>
                    <a:pt x="5103" y="1940"/>
                  </a:lnTo>
                  <a:lnTo>
                    <a:pt x="5088" y="1932"/>
                  </a:lnTo>
                  <a:lnTo>
                    <a:pt x="5074" y="1926"/>
                  </a:lnTo>
                  <a:lnTo>
                    <a:pt x="5062" y="1923"/>
                  </a:lnTo>
                  <a:lnTo>
                    <a:pt x="5051" y="1921"/>
                  </a:lnTo>
                  <a:lnTo>
                    <a:pt x="5040" y="1922"/>
                  </a:lnTo>
                  <a:lnTo>
                    <a:pt x="5031" y="1925"/>
                  </a:lnTo>
                  <a:lnTo>
                    <a:pt x="5023" y="1930"/>
                  </a:lnTo>
                  <a:lnTo>
                    <a:pt x="5016" y="1936"/>
                  </a:lnTo>
                  <a:lnTo>
                    <a:pt x="5008" y="1945"/>
                  </a:lnTo>
                  <a:lnTo>
                    <a:pt x="5002" y="1955"/>
                  </a:lnTo>
                  <a:lnTo>
                    <a:pt x="4997" y="1967"/>
                  </a:lnTo>
                  <a:lnTo>
                    <a:pt x="4993" y="1979"/>
                  </a:lnTo>
                  <a:lnTo>
                    <a:pt x="4988" y="1994"/>
                  </a:lnTo>
                  <a:lnTo>
                    <a:pt x="4985" y="2009"/>
                  </a:lnTo>
                  <a:lnTo>
                    <a:pt x="4982" y="2025"/>
                  </a:lnTo>
                  <a:lnTo>
                    <a:pt x="4975" y="2061"/>
                  </a:lnTo>
                  <a:lnTo>
                    <a:pt x="4971" y="2099"/>
                  </a:lnTo>
                  <a:lnTo>
                    <a:pt x="4963" y="2180"/>
                  </a:lnTo>
                  <a:lnTo>
                    <a:pt x="4959" y="2222"/>
                  </a:lnTo>
                  <a:lnTo>
                    <a:pt x="4954" y="2263"/>
                  </a:lnTo>
                  <a:lnTo>
                    <a:pt x="4947" y="2314"/>
                  </a:lnTo>
                  <a:lnTo>
                    <a:pt x="4937" y="2367"/>
                  </a:lnTo>
                  <a:lnTo>
                    <a:pt x="4917" y="2470"/>
                  </a:lnTo>
                  <a:lnTo>
                    <a:pt x="4907" y="2522"/>
                  </a:lnTo>
                  <a:lnTo>
                    <a:pt x="4898" y="2574"/>
                  </a:lnTo>
                  <a:lnTo>
                    <a:pt x="4889" y="2626"/>
                  </a:lnTo>
                  <a:lnTo>
                    <a:pt x="4882" y="2678"/>
                  </a:lnTo>
                  <a:lnTo>
                    <a:pt x="4879" y="2711"/>
                  </a:lnTo>
                  <a:lnTo>
                    <a:pt x="4877" y="2749"/>
                  </a:lnTo>
                  <a:lnTo>
                    <a:pt x="4873" y="2792"/>
                  </a:lnTo>
                  <a:lnTo>
                    <a:pt x="4868" y="2835"/>
                  </a:lnTo>
                  <a:lnTo>
                    <a:pt x="4865" y="2857"/>
                  </a:lnTo>
                  <a:lnTo>
                    <a:pt x="4862" y="2878"/>
                  </a:lnTo>
                  <a:lnTo>
                    <a:pt x="4857" y="2898"/>
                  </a:lnTo>
                  <a:lnTo>
                    <a:pt x="4851" y="2917"/>
                  </a:lnTo>
                  <a:lnTo>
                    <a:pt x="4845" y="2935"/>
                  </a:lnTo>
                  <a:lnTo>
                    <a:pt x="4836" y="2951"/>
                  </a:lnTo>
                  <a:lnTo>
                    <a:pt x="4827" y="2966"/>
                  </a:lnTo>
                  <a:lnTo>
                    <a:pt x="4822" y="2972"/>
                  </a:lnTo>
                  <a:lnTo>
                    <a:pt x="4816" y="2978"/>
                  </a:lnTo>
                  <a:lnTo>
                    <a:pt x="4810" y="2983"/>
                  </a:lnTo>
                  <a:lnTo>
                    <a:pt x="4803" y="2987"/>
                  </a:lnTo>
                  <a:lnTo>
                    <a:pt x="4797" y="2992"/>
                  </a:lnTo>
                  <a:lnTo>
                    <a:pt x="4790" y="2995"/>
                  </a:lnTo>
                  <a:lnTo>
                    <a:pt x="4776" y="3000"/>
                  </a:lnTo>
                  <a:lnTo>
                    <a:pt x="4759" y="3004"/>
                  </a:lnTo>
                  <a:lnTo>
                    <a:pt x="4740" y="3006"/>
                  </a:lnTo>
                  <a:lnTo>
                    <a:pt x="4722" y="3006"/>
                  </a:lnTo>
                  <a:lnTo>
                    <a:pt x="4702" y="3006"/>
                  </a:lnTo>
                  <a:lnTo>
                    <a:pt x="4682" y="3004"/>
                  </a:lnTo>
                  <a:lnTo>
                    <a:pt x="4640" y="2999"/>
                  </a:lnTo>
                  <a:lnTo>
                    <a:pt x="4597" y="2993"/>
                  </a:lnTo>
                  <a:lnTo>
                    <a:pt x="4556" y="2985"/>
                  </a:lnTo>
                  <a:lnTo>
                    <a:pt x="4516" y="2981"/>
                  </a:lnTo>
                  <a:lnTo>
                    <a:pt x="4497" y="2979"/>
                  </a:lnTo>
                  <a:lnTo>
                    <a:pt x="4480" y="2979"/>
                  </a:lnTo>
                  <a:lnTo>
                    <a:pt x="4464" y="2980"/>
                  </a:lnTo>
                  <a:lnTo>
                    <a:pt x="4449" y="2982"/>
                  </a:lnTo>
                  <a:lnTo>
                    <a:pt x="4435" y="2986"/>
                  </a:lnTo>
                  <a:lnTo>
                    <a:pt x="4429" y="2989"/>
                  </a:lnTo>
                  <a:lnTo>
                    <a:pt x="4424" y="2992"/>
                  </a:lnTo>
                  <a:lnTo>
                    <a:pt x="4419" y="2996"/>
                  </a:lnTo>
                  <a:lnTo>
                    <a:pt x="4415" y="3000"/>
                  </a:lnTo>
                  <a:lnTo>
                    <a:pt x="4411" y="3004"/>
                  </a:lnTo>
                  <a:lnTo>
                    <a:pt x="4406" y="3009"/>
                  </a:lnTo>
                  <a:lnTo>
                    <a:pt x="4404" y="3015"/>
                  </a:lnTo>
                  <a:lnTo>
                    <a:pt x="4401" y="3022"/>
                  </a:lnTo>
                  <a:lnTo>
                    <a:pt x="4400" y="3029"/>
                  </a:lnTo>
                  <a:lnTo>
                    <a:pt x="4399" y="3036"/>
                  </a:lnTo>
                  <a:lnTo>
                    <a:pt x="4398" y="3044"/>
                  </a:lnTo>
                  <a:lnTo>
                    <a:pt x="4399" y="3053"/>
                  </a:lnTo>
                  <a:lnTo>
                    <a:pt x="4400" y="3064"/>
                  </a:lnTo>
                  <a:lnTo>
                    <a:pt x="4401" y="3074"/>
                  </a:lnTo>
                  <a:lnTo>
                    <a:pt x="4408" y="3098"/>
                  </a:lnTo>
                  <a:lnTo>
                    <a:pt x="4416" y="3125"/>
                  </a:lnTo>
                  <a:lnTo>
                    <a:pt x="4428" y="3156"/>
                  </a:lnTo>
                  <a:lnTo>
                    <a:pt x="4444" y="3190"/>
                  </a:lnTo>
                  <a:lnTo>
                    <a:pt x="4454" y="3213"/>
                  </a:lnTo>
                  <a:lnTo>
                    <a:pt x="4463" y="3237"/>
                  </a:lnTo>
                  <a:lnTo>
                    <a:pt x="4471" y="3261"/>
                  </a:lnTo>
                  <a:lnTo>
                    <a:pt x="4480" y="3285"/>
                  </a:lnTo>
                  <a:lnTo>
                    <a:pt x="4492" y="3335"/>
                  </a:lnTo>
                  <a:lnTo>
                    <a:pt x="4504" y="3385"/>
                  </a:lnTo>
                  <a:lnTo>
                    <a:pt x="4516" y="3436"/>
                  </a:lnTo>
                  <a:lnTo>
                    <a:pt x="4523" y="3461"/>
                  </a:lnTo>
                  <a:lnTo>
                    <a:pt x="4529" y="3485"/>
                  </a:lnTo>
                  <a:lnTo>
                    <a:pt x="4537" y="3510"/>
                  </a:lnTo>
                  <a:lnTo>
                    <a:pt x="4546" y="3534"/>
                  </a:lnTo>
                  <a:lnTo>
                    <a:pt x="4555" y="3558"/>
                  </a:lnTo>
                  <a:lnTo>
                    <a:pt x="4566" y="3581"/>
                  </a:lnTo>
                  <a:lnTo>
                    <a:pt x="4571" y="3593"/>
                  </a:lnTo>
                  <a:lnTo>
                    <a:pt x="4576" y="3604"/>
                  </a:lnTo>
                  <a:lnTo>
                    <a:pt x="4579" y="3615"/>
                  </a:lnTo>
                  <a:lnTo>
                    <a:pt x="4582" y="3628"/>
                  </a:lnTo>
                  <a:lnTo>
                    <a:pt x="4583" y="3639"/>
                  </a:lnTo>
                  <a:lnTo>
                    <a:pt x="4584" y="3651"/>
                  </a:lnTo>
                  <a:lnTo>
                    <a:pt x="4584" y="3663"/>
                  </a:lnTo>
                  <a:lnTo>
                    <a:pt x="4584" y="3675"/>
                  </a:lnTo>
                  <a:lnTo>
                    <a:pt x="4581" y="3699"/>
                  </a:lnTo>
                  <a:lnTo>
                    <a:pt x="4577" y="3723"/>
                  </a:lnTo>
                  <a:lnTo>
                    <a:pt x="4571" y="3747"/>
                  </a:lnTo>
                  <a:lnTo>
                    <a:pt x="4566" y="3771"/>
                  </a:lnTo>
                  <a:lnTo>
                    <a:pt x="4560" y="3794"/>
                  </a:lnTo>
                  <a:lnTo>
                    <a:pt x="4556" y="3817"/>
                  </a:lnTo>
                  <a:lnTo>
                    <a:pt x="4552" y="3839"/>
                  </a:lnTo>
                  <a:lnTo>
                    <a:pt x="4550" y="3862"/>
                  </a:lnTo>
                  <a:lnTo>
                    <a:pt x="4549" y="3872"/>
                  </a:lnTo>
                  <a:lnTo>
                    <a:pt x="4550" y="3882"/>
                  </a:lnTo>
                  <a:lnTo>
                    <a:pt x="4551" y="3893"/>
                  </a:lnTo>
                  <a:lnTo>
                    <a:pt x="4553" y="3903"/>
                  </a:lnTo>
                  <a:lnTo>
                    <a:pt x="4555" y="3913"/>
                  </a:lnTo>
                  <a:lnTo>
                    <a:pt x="4559" y="3922"/>
                  </a:lnTo>
                  <a:lnTo>
                    <a:pt x="4563" y="3932"/>
                  </a:lnTo>
                  <a:lnTo>
                    <a:pt x="4568" y="3941"/>
                  </a:lnTo>
                  <a:lnTo>
                    <a:pt x="4576" y="3950"/>
                  </a:lnTo>
                  <a:lnTo>
                    <a:pt x="4585" y="3960"/>
                  </a:lnTo>
                  <a:lnTo>
                    <a:pt x="4594" y="3968"/>
                  </a:lnTo>
                  <a:lnTo>
                    <a:pt x="4605" y="3976"/>
                  </a:lnTo>
                  <a:lnTo>
                    <a:pt x="4617" y="3983"/>
                  </a:lnTo>
                  <a:lnTo>
                    <a:pt x="4630" y="3989"/>
                  </a:lnTo>
                  <a:lnTo>
                    <a:pt x="4644" y="3997"/>
                  </a:lnTo>
                  <a:lnTo>
                    <a:pt x="4659" y="4002"/>
                  </a:lnTo>
                  <a:lnTo>
                    <a:pt x="4674" y="4007"/>
                  </a:lnTo>
                  <a:lnTo>
                    <a:pt x="4690" y="4012"/>
                  </a:lnTo>
                  <a:lnTo>
                    <a:pt x="4724" y="4020"/>
                  </a:lnTo>
                  <a:lnTo>
                    <a:pt x="4760" y="4027"/>
                  </a:lnTo>
                  <a:lnTo>
                    <a:pt x="4796" y="4031"/>
                  </a:lnTo>
                  <a:lnTo>
                    <a:pt x="4833" y="4033"/>
                  </a:lnTo>
                  <a:lnTo>
                    <a:pt x="4870" y="4034"/>
                  </a:lnTo>
                  <a:lnTo>
                    <a:pt x="4905" y="4033"/>
                  </a:lnTo>
                  <a:lnTo>
                    <a:pt x="4939" y="4030"/>
                  </a:lnTo>
                  <a:lnTo>
                    <a:pt x="4971" y="4026"/>
                  </a:lnTo>
                  <a:lnTo>
                    <a:pt x="5000" y="4019"/>
                  </a:lnTo>
                  <a:lnTo>
                    <a:pt x="5014" y="4016"/>
                  </a:lnTo>
                  <a:lnTo>
                    <a:pt x="5026" y="4012"/>
                  </a:lnTo>
                  <a:lnTo>
                    <a:pt x="5037" y="4008"/>
                  </a:lnTo>
                  <a:lnTo>
                    <a:pt x="5048" y="4003"/>
                  </a:lnTo>
                  <a:lnTo>
                    <a:pt x="5073" y="3988"/>
                  </a:lnTo>
                  <a:lnTo>
                    <a:pt x="5098" y="3972"/>
                  </a:lnTo>
                  <a:lnTo>
                    <a:pt x="5122" y="3954"/>
                  </a:lnTo>
                  <a:lnTo>
                    <a:pt x="5145" y="3936"/>
                  </a:lnTo>
                  <a:lnTo>
                    <a:pt x="5167" y="3915"/>
                  </a:lnTo>
                  <a:lnTo>
                    <a:pt x="5189" y="3895"/>
                  </a:lnTo>
                  <a:lnTo>
                    <a:pt x="5232" y="3853"/>
                  </a:lnTo>
                  <a:lnTo>
                    <a:pt x="5275" y="3812"/>
                  </a:lnTo>
                  <a:lnTo>
                    <a:pt x="5298" y="3793"/>
                  </a:lnTo>
                  <a:lnTo>
                    <a:pt x="5321" y="3773"/>
                  </a:lnTo>
                  <a:lnTo>
                    <a:pt x="5344" y="3755"/>
                  </a:lnTo>
                  <a:lnTo>
                    <a:pt x="5369" y="3740"/>
                  </a:lnTo>
                  <a:lnTo>
                    <a:pt x="5395" y="3726"/>
                  </a:lnTo>
                  <a:lnTo>
                    <a:pt x="5408" y="3718"/>
                  </a:lnTo>
                  <a:lnTo>
                    <a:pt x="5423" y="3713"/>
                  </a:lnTo>
                  <a:lnTo>
                    <a:pt x="5402" y="3761"/>
                  </a:lnTo>
                  <a:lnTo>
                    <a:pt x="5384" y="3810"/>
                  </a:lnTo>
                  <a:lnTo>
                    <a:pt x="5366" y="3860"/>
                  </a:lnTo>
                  <a:lnTo>
                    <a:pt x="5351" y="3910"/>
                  </a:lnTo>
                  <a:lnTo>
                    <a:pt x="5337" y="3963"/>
                  </a:lnTo>
                  <a:lnTo>
                    <a:pt x="5326" y="4014"/>
                  </a:lnTo>
                  <a:lnTo>
                    <a:pt x="5316" y="4067"/>
                  </a:lnTo>
                  <a:lnTo>
                    <a:pt x="5307" y="4120"/>
                  </a:lnTo>
                  <a:lnTo>
                    <a:pt x="5301" y="4174"/>
                  </a:lnTo>
                  <a:lnTo>
                    <a:pt x="5297" y="4228"/>
                  </a:lnTo>
                  <a:lnTo>
                    <a:pt x="5295" y="4280"/>
                  </a:lnTo>
                  <a:lnTo>
                    <a:pt x="5295" y="4334"/>
                  </a:lnTo>
                  <a:lnTo>
                    <a:pt x="5298" y="4386"/>
                  </a:lnTo>
                  <a:lnTo>
                    <a:pt x="5302" y="4439"/>
                  </a:lnTo>
                  <a:lnTo>
                    <a:pt x="5306" y="4465"/>
                  </a:lnTo>
                  <a:lnTo>
                    <a:pt x="5309" y="4491"/>
                  </a:lnTo>
                  <a:lnTo>
                    <a:pt x="5315" y="4516"/>
                  </a:lnTo>
                  <a:lnTo>
                    <a:pt x="5320" y="4542"/>
                  </a:lnTo>
                  <a:lnTo>
                    <a:pt x="5243" y="4493"/>
                  </a:lnTo>
                  <a:lnTo>
                    <a:pt x="5165" y="4445"/>
                  </a:lnTo>
                  <a:lnTo>
                    <a:pt x="5087" y="4400"/>
                  </a:lnTo>
                  <a:lnTo>
                    <a:pt x="5007" y="4354"/>
                  </a:lnTo>
                  <a:lnTo>
                    <a:pt x="4848" y="4266"/>
                  </a:lnTo>
                  <a:lnTo>
                    <a:pt x="4767" y="4220"/>
                  </a:lnTo>
                  <a:lnTo>
                    <a:pt x="4688" y="4175"/>
                  </a:lnTo>
                  <a:lnTo>
                    <a:pt x="4610" y="4130"/>
                  </a:lnTo>
                  <a:lnTo>
                    <a:pt x="4532" y="4081"/>
                  </a:lnTo>
                  <a:lnTo>
                    <a:pt x="4455" y="4033"/>
                  </a:lnTo>
                  <a:lnTo>
                    <a:pt x="4418" y="4007"/>
                  </a:lnTo>
                  <a:lnTo>
                    <a:pt x="4381" y="3981"/>
                  </a:lnTo>
                  <a:lnTo>
                    <a:pt x="4344" y="3954"/>
                  </a:lnTo>
                  <a:lnTo>
                    <a:pt x="4308" y="3928"/>
                  </a:lnTo>
                  <a:lnTo>
                    <a:pt x="4271" y="3900"/>
                  </a:lnTo>
                  <a:lnTo>
                    <a:pt x="4236" y="3871"/>
                  </a:lnTo>
                  <a:lnTo>
                    <a:pt x="4201" y="3841"/>
                  </a:lnTo>
                  <a:lnTo>
                    <a:pt x="4167" y="3811"/>
                  </a:lnTo>
                  <a:lnTo>
                    <a:pt x="4134" y="3779"/>
                  </a:lnTo>
                  <a:lnTo>
                    <a:pt x="4101" y="3747"/>
                  </a:lnTo>
                  <a:lnTo>
                    <a:pt x="4065" y="3711"/>
                  </a:lnTo>
                  <a:lnTo>
                    <a:pt x="4026" y="3674"/>
                  </a:lnTo>
                  <a:lnTo>
                    <a:pt x="3943" y="3598"/>
                  </a:lnTo>
                  <a:lnTo>
                    <a:pt x="3856" y="3518"/>
                  </a:lnTo>
                  <a:lnTo>
                    <a:pt x="3813" y="3477"/>
                  </a:lnTo>
                  <a:lnTo>
                    <a:pt x="3769" y="3435"/>
                  </a:lnTo>
                  <a:lnTo>
                    <a:pt x="3727" y="3393"/>
                  </a:lnTo>
                  <a:lnTo>
                    <a:pt x="3687" y="3350"/>
                  </a:lnTo>
                  <a:lnTo>
                    <a:pt x="3649" y="3307"/>
                  </a:lnTo>
                  <a:lnTo>
                    <a:pt x="3630" y="3284"/>
                  </a:lnTo>
                  <a:lnTo>
                    <a:pt x="3613" y="3263"/>
                  </a:lnTo>
                  <a:lnTo>
                    <a:pt x="3595" y="3240"/>
                  </a:lnTo>
                  <a:lnTo>
                    <a:pt x="3580" y="3218"/>
                  </a:lnTo>
                  <a:lnTo>
                    <a:pt x="3564" y="3196"/>
                  </a:lnTo>
                  <a:lnTo>
                    <a:pt x="3550" y="3173"/>
                  </a:lnTo>
                  <a:lnTo>
                    <a:pt x="3537" y="3150"/>
                  </a:lnTo>
                  <a:lnTo>
                    <a:pt x="3524" y="3128"/>
                  </a:lnTo>
                  <a:lnTo>
                    <a:pt x="3513" y="3105"/>
                  </a:lnTo>
                  <a:lnTo>
                    <a:pt x="3503" y="3082"/>
                  </a:lnTo>
                  <a:lnTo>
                    <a:pt x="3494" y="3059"/>
                  </a:lnTo>
                  <a:lnTo>
                    <a:pt x="3486" y="3034"/>
                  </a:lnTo>
                  <a:lnTo>
                    <a:pt x="3479" y="3009"/>
                  </a:lnTo>
                  <a:lnTo>
                    <a:pt x="3473" y="2984"/>
                  </a:lnTo>
                  <a:lnTo>
                    <a:pt x="3467" y="2959"/>
                  </a:lnTo>
                  <a:lnTo>
                    <a:pt x="3463" y="2933"/>
                  </a:lnTo>
                  <a:lnTo>
                    <a:pt x="3460" y="2907"/>
                  </a:lnTo>
                  <a:lnTo>
                    <a:pt x="3457" y="2881"/>
                  </a:lnTo>
                  <a:lnTo>
                    <a:pt x="3455" y="2855"/>
                  </a:lnTo>
                  <a:lnTo>
                    <a:pt x="3454" y="2828"/>
                  </a:lnTo>
                  <a:lnTo>
                    <a:pt x="3454" y="2801"/>
                  </a:lnTo>
                  <a:lnTo>
                    <a:pt x="3454" y="2774"/>
                  </a:lnTo>
                  <a:lnTo>
                    <a:pt x="3456" y="2719"/>
                  </a:lnTo>
                  <a:lnTo>
                    <a:pt x="3460" y="2665"/>
                  </a:lnTo>
                  <a:lnTo>
                    <a:pt x="3466" y="2610"/>
                  </a:lnTo>
                  <a:lnTo>
                    <a:pt x="3474" y="2555"/>
                  </a:lnTo>
                  <a:lnTo>
                    <a:pt x="3482" y="2501"/>
                  </a:lnTo>
                  <a:lnTo>
                    <a:pt x="3491" y="2446"/>
                  </a:lnTo>
                  <a:lnTo>
                    <a:pt x="3510" y="2342"/>
                  </a:lnTo>
                  <a:lnTo>
                    <a:pt x="3527" y="2241"/>
                  </a:lnTo>
                  <a:lnTo>
                    <a:pt x="3530" y="2221"/>
                  </a:lnTo>
                  <a:lnTo>
                    <a:pt x="3534" y="2202"/>
                  </a:lnTo>
                  <a:lnTo>
                    <a:pt x="3540" y="2185"/>
                  </a:lnTo>
                  <a:lnTo>
                    <a:pt x="3545" y="2171"/>
                  </a:lnTo>
                  <a:lnTo>
                    <a:pt x="3551" y="2159"/>
                  </a:lnTo>
                  <a:lnTo>
                    <a:pt x="3558" y="2148"/>
                  </a:lnTo>
                  <a:lnTo>
                    <a:pt x="3566" y="2140"/>
                  </a:lnTo>
                  <a:lnTo>
                    <a:pt x="3575" y="2133"/>
                  </a:lnTo>
                  <a:lnTo>
                    <a:pt x="3585" y="2129"/>
                  </a:lnTo>
                  <a:lnTo>
                    <a:pt x="3596" y="2126"/>
                  </a:lnTo>
                  <a:lnTo>
                    <a:pt x="3610" y="2125"/>
                  </a:lnTo>
                  <a:lnTo>
                    <a:pt x="3624" y="2125"/>
                  </a:lnTo>
                  <a:lnTo>
                    <a:pt x="3640" y="2127"/>
                  </a:lnTo>
                  <a:lnTo>
                    <a:pt x="3657" y="2131"/>
                  </a:lnTo>
                  <a:lnTo>
                    <a:pt x="3677" y="2136"/>
                  </a:lnTo>
                  <a:lnTo>
                    <a:pt x="3697" y="2142"/>
                  </a:lnTo>
                  <a:lnTo>
                    <a:pt x="3720" y="2150"/>
                  </a:lnTo>
                  <a:lnTo>
                    <a:pt x="3742" y="2159"/>
                  </a:lnTo>
                  <a:lnTo>
                    <a:pt x="3784" y="2177"/>
                  </a:lnTo>
                  <a:lnTo>
                    <a:pt x="3824" y="2196"/>
                  </a:lnTo>
                  <a:lnTo>
                    <a:pt x="3863" y="2214"/>
                  </a:lnTo>
                  <a:lnTo>
                    <a:pt x="3884" y="2223"/>
                  </a:lnTo>
                  <a:lnTo>
                    <a:pt x="3903" y="2231"/>
                  </a:lnTo>
                  <a:lnTo>
                    <a:pt x="3925" y="2237"/>
                  </a:lnTo>
                  <a:lnTo>
                    <a:pt x="3946" y="2243"/>
                  </a:lnTo>
                  <a:lnTo>
                    <a:pt x="3968" y="2248"/>
                  </a:lnTo>
                  <a:lnTo>
                    <a:pt x="3991" y="2251"/>
                  </a:lnTo>
                  <a:lnTo>
                    <a:pt x="4015" y="2254"/>
                  </a:lnTo>
                  <a:lnTo>
                    <a:pt x="4040" y="2254"/>
                  </a:lnTo>
                  <a:lnTo>
                    <a:pt x="4059" y="2252"/>
                  </a:lnTo>
                  <a:lnTo>
                    <a:pt x="4080" y="2250"/>
                  </a:lnTo>
                  <a:lnTo>
                    <a:pt x="4100" y="2247"/>
                  </a:lnTo>
                  <a:lnTo>
                    <a:pt x="4121" y="2243"/>
                  </a:lnTo>
                  <a:lnTo>
                    <a:pt x="4143" y="2238"/>
                  </a:lnTo>
                  <a:lnTo>
                    <a:pt x="4164" y="2232"/>
                  </a:lnTo>
                  <a:lnTo>
                    <a:pt x="4186" y="2225"/>
                  </a:lnTo>
                  <a:lnTo>
                    <a:pt x="4207" y="2216"/>
                  </a:lnTo>
                  <a:lnTo>
                    <a:pt x="4228" y="2208"/>
                  </a:lnTo>
                  <a:lnTo>
                    <a:pt x="4248" y="2198"/>
                  </a:lnTo>
                  <a:lnTo>
                    <a:pt x="4267" y="2188"/>
                  </a:lnTo>
                  <a:lnTo>
                    <a:pt x="4286" y="2176"/>
                  </a:lnTo>
                  <a:lnTo>
                    <a:pt x="4304" y="2165"/>
                  </a:lnTo>
                  <a:lnTo>
                    <a:pt x="4321" y="2151"/>
                  </a:lnTo>
                  <a:lnTo>
                    <a:pt x="4336" y="2138"/>
                  </a:lnTo>
                  <a:lnTo>
                    <a:pt x="4350" y="2125"/>
                  </a:lnTo>
                  <a:lnTo>
                    <a:pt x="4356" y="2116"/>
                  </a:lnTo>
                  <a:lnTo>
                    <a:pt x="4362" y="2108"/>
                  </a:lnTo>
                  <a:lnTo>
                    <a:pt x="4365" y="2100"/>
                  </a:lnTo>
                  <a:lnTo>
                    <a:pt x="4368" y="2092"/>
                  </a:lnTo>
                  <a:lnTo>
                    <a:pt x="4370" y="2083"/>
                  </a:lnTo>
                  <a:lnTo>
                    <a:pt x="4371" y="2075"/>
                  </a:lnTo>
                  <a:lnTo>
                    <a:pt x="4371" y="2067"/>
                  </a:lnTo>
                  <a:lnTo>
                    <a:pt x="4369" y="2059"/>
                  </a:lnTo>
                  <a:lnTo>
                    <a:pt x="4368" y="2049"/>
                  </a:lnTo>
                  <a:lnTo>
                    <a:pt x="4365" y="2041"/>
                  </a:lnTo>
                  <a:lnTo>
                    <a:pt x="4358" y="2025"/>
                  </a:lnTo>
                  <a:lnTo>
                    <a:pt x="4349" y="2008"/>
                  </a:lnTo>
                  <a:lnTo>
                    <a:pt x="4337" y="1991"/>
                  </a:lnTo>
                  <a:lnTo>
                    <a:pt x="4314" y="1958"/>
                  </a:lnTo>
                  <a:lnTo>
                    <a:pt x="4301" y="1941"/>
                  </a:lnTo>
                  <a:lnTo>
                    <a:pt x="4290" y="1925"/>
                  </a:lnTo>
                  <a:lnTo>
                    <a:pt x="4281" y="1908"/>
                  </a:lnTo>
                  <a:lnTo>
                    <a:pt x="4272" y="1892"/>
                  </a:lnTo>
                  <a:lnTo>
                    <a:pt x="4269" y="1883"/>
                  </a:lnTo>
                  <a:lnTo>
                    <a:pt x="4267" y="1875"/>
                  </a:lnTo>
                  <a:lnTo>
                    <a:pt x="4266" y="1867"/>
                  </a:lnTo>
                  <a:lnTo>
                    <a:pt x="4265" y="1860"/>
                  </a:lnTo>
                  <a:lnTo>
                    <a:pt x="4284" y="1834"/>
                  </a:lnTo>
                  <a:lnTo>
                    <a:pt x="4303" y="1805"/>
                  </a:lnTo>
                  <a:lnTo>
                    <a:pt x="4325" y="1773"/>
                  </a:lnTo>
                  <a:lnTo>
                    <a:pt x="4347" y="1738"/>
                  </a:lnTo>
                  <a:lnTo>
                    <a:pt x="4368" y="1701"/>
                  </a:lnTo>
                  <a:lnTo>
                    <a:pt x="4390" y="1662"/>
                  </a:lnTo>
                  <a:lnTo>
                    <a:pt x="4412" y="1622"/>
                  </a:lnTo>
                  <a:lnTo>
                    <a:pt x="4432" y="1580"/>
                  </a:lnTo>
                  <a:lnTo>
                    <a:pt x="4451" y="1538"/>
                  </a:lnTo>
                  <a:lnTo>
                    <a:pt x="4469" y="1497"/>
                  </a:lnTo>
                  <a:lnTo>
                    <a:pt x="4485" y="1456"/>
                  </a:lnTo>
                  <a:lnTo>
                    <a:pt x="4498" y="1415"/>
                  </a:lnTo>
                  <a:lnTo>
                    <a:pt x="4509" y="1377"/>
                  </a:lnTo>
                  <a:lnTo>
                    <a:pt x="4513" y="1359"/>
                  </a:lnTo>
                  <a:lnTo>
                    <a:pt x="4516" y="1341"/>
                  </a:lnTo>
                  <a:lnTo>
                    <a:pt x="4519" y="1324"/>
                  </a:lnTo>
                  <a:lnTo>
                    <a:pt x="4520" y="1306"/>
                  </a:lnTo>
                  <a:lnTo>
                    <a:pt x="4521" y="1291"/>
                  </a:lnTo>
                  <a:lnTo>
                    <a:pt x="4520" y="1275"/>
                  </a:lnTo>
                  <a:lnTo>
                    <a:pt x="4520" y="1269"/>
                  </a:lnTo>
                  <a:lnTo>
                    <a:pt x="4518" y="1263"/>
                  </a:lnTo>
                  <a:lnTo>
                    <a:pt x="4516" y="1257"/>
                  </a:lnTo>
                  <a:lnTo>
                    <a:pt x="4514" y="1251"/>
                  </a:lnTo>
                  <a:lnTo>
                    <a:pt x="4510" y="1246"/>
                  </a:lnTo>
                  <a:lnTo>
                    <a:pt x="4505" y="1241"/>
                  </a:lnTo>
                  <a:lnTo>
                    <a:pt x="4501" y="1237"/>
                  </a:lnTo>
                  <a:lnTo>
                    <a:pt x="4496" y="1233"/>
                  </a:lnTo>
                  <a:lnTo>
                    <a:pt x="4485" y="1227"/>
                  </a:lnTo>
                  <a:lnTo>
                    <a:pt x="4471" y="1221"/>
                  </a:lnTo>
                  <a:lnTo>
                    <a:pt x="4456" y="1216"/>
                  </a:lnTo>
                  <a:lnTo>
                    <a:pt x="4438" y="1213"/>
                  </a:lnTo>
                  <a:lnTo>
                    <a:pt x="4420" y="1211"/>
                  </a:lnTo>
                  <a:lnTo>
                    <a:pt x="4400" y="1210"/>
                  </a:lnTo>
                  <a:lnTo>
                    <a:pt x="4379" y="1210"/>
                  </a:lnTo>
                  <a:lnTo>
                    <a:pt x="4357" y="1211"/>
                  </a:lnTo>
                  <a:lnTo>
                    <a:pt x="4334" y="1213"/>
                  </a:lnTo>
                  <a:lnTo>
                    <a:pt x="4311" y="1216"/>
                  </a:lnTo>
                  <a:lnTo>
                    <a:pt x="4287" y="1220"/>
                  </a:lnTo>
                  <a:lnTo>
                    <a:pt x="4263" y="1224"/>
                  </a:lnTo>
                  <a:lnTo>
                    <a:pt x="4214" y="1234"/>
                  </a:lnTo>
                  <a:lnTo>
                    <a:pt x="4166" y="1246"/>
                  </a:lnTo>
                  <a:lnTo>
                    <a:pt x="4120" y="1260"/>
                  </a:lnTo>
                  <a:lnTo>
                    <a:pt x="4078" y="1274"/>
                  </a:lnTo>
                  <a:lnTo>
                    <a:pt x="4039" y="1290"/>
                  </a:lnTo>
                  <a:lnTo>
                    <a:pt x="4007" y="1304"/>
                  </a:lnTo>
                  <a:lnTo>
                    <a:pt x="3993" y="1311"/>
                  </a:lnTo>
                  <a:lnTo>
                    <a:pt x="3982" y="1318"/>
                  </a:lnTo>
                  <a:lnTo>
                    <a:pt x="3972" y="1326"/>
                  </a:lnTo>
                  <a:lnTo>
                    <a:pt x="3965" y="1332"/>
                  </a:lnTo>
                  <a:lnTo>
                    <a:pt x="3960" y="1310"/>
                  </a:lnTo>
                  <a:lnTo>
                    <a:pt x="3956" y="1288"/>
                  </a:lnTo>
                  <a:lnTo>
                    <a:pt x="3945" y="1245"/>
                  </a:lnTo>
                  <a:lnTo>
                    <a:pt x="3931" y="1204"/>
                  </a:lnTo>
                  <a:lnTo>
                    <a:pt x="3916" y="1164"/>
                  </a:lnTo>
                  <a:lnTo>
                    <a:pt x="3898" y="1125"/>
                  </a:lnTo>
                  <a:lnTo>
                    <a:pt x="3880" y="1087"/>
                  </a:lnTo>
                  <a:lnTo>
                    <a:pt x="3859" y="1049"/>
                  </a:lnTo>
                  <a:lnTo>
                    <a:pt x="3836" y="1013"/>
                  </a:lnTo>
                  <a:lnTo>
                    <a:pt x="3814" y="977"/>
                  </a:lnTo>
                  <a:lnTo>
                    <a:pt x="3789" y="942"/>
                  </a:lnTo>
                  <a:lnTo>
                    <a:pt x="3763" y="908"/>
                  </a:lnTo>
                  <a:lnTo>
                    <a:pt x="3738" y="874"/>
                  </a:lnTo>
                  <a:lnTo>
                    <a:pt x="3710" y="840"/>
                  </a:lnTo>
                  <a:lnTo>
                    <a:pt x="3682" y="807"/>
                  </a:lnTo>
                  <a:lnTo>
                    <a:pt x="3625" y="741"/>
                  </a:lnTo>
                  <a:lnTo>
                    <a:pt x="3579" y="690"/>
                  </a:lnTo>
                  <a:lnTo>
                    <a:pt x="3533" y="637"/>
                  </a:lnTo>
                  <a:lnTo>
                    <a:pt x="3511" y="611"/>
                  </a:lnTo>
                  <a:lnTo>
                    <a:pt x="3489" y="583"/>
                  </a:lnTo>
                  <a:lnTo>
                    <a:pt x="3469" y="557"/>
                  </a:lnTo>
                  <a:lnTo>
                    <a:pt x="3448" y="528"/>
                  </a:lnTo>
                  <a:lnTo>
                    <a:pt x="3443" y="520"/>
                  </a:lnTo>
                  <a:lnTo>
                    <a:pt x="3437" y="508"/>
                  </a:lnTo>
                  <a:lnTo>
                    <a:pt x="3421" y="477"/>
                  </a:lnTo>
                  <a:lnTo>
                    <a:pt x="3403" y="443"/>
                  </a:lnTo>
                  <a:lnTo>
                    <a:pt x="3392" y="427"/>
                  </a:lnTo>
                  <a:lnTo>
                    <a:pt x="3381" y="411"/>
                  </a:lnTo>
                  <a:lnTo>
                    <a:pt x="3371" y="397"/>
                  </a:lnTo>
                  <a:lnTo>
                    <a:pt x="3359" y="386"/>
                  </a:lnTo>
                  <a:lnTo>
                    <a:pt x="3354" y="381"/>
                  </a:lnTo>
                  <a:lnTo>
                    <a:pt x="3348" y="377"/>
                  </a:lnTo>
                  <a:lnTo>
                    <a:pt x="3343" y="375"/>
                  </a:lnTo>
                  <a:lnTo>
                    <a:pt x="3337" y="373"/>
                  </a:lnTo>
                  <a:lnTo>
                    <a:pt x="3331" y="373"/>
                  </a:lnTo>
                  <a:lnTo>
                    <a:pt x="3326" y="373"/>
                  </a:lnTo>
                  <a:lnTo>
                    <a:pt x="3321" y="375"/>
                  </a:lnTo>
                  <a:lnTo>
                    <a:pt x="3316" y="379"/>
                  </a:lnTo>
                  <a:lnTo>
                    <a:pt x="3311" y="385"/>
                  </a:lnTo>
                  <a:lnTo>
                    <a:pt x="3306" y="391"/>
                  </a:lnTo>
                  <a:lnTo>
                    <a:pt x="3300" y="400"/>
                  </a:lnTo>
                  <a:lnTo>
                    <a:pt x="3296" y="409"/>
                  </a:lnTo>
                  <a:lnTo>
                    <a:pt x="3286" y="435"/>
                  </a:lnTo>
                  <a:lnTo>
                    <a:pt x="3277" y="460"/>
                  </a:lnTo>
                  <a:lnTo>
                    <a:pt x="3269" y="486"/>
                  </a:lnTo>
                  <a:lnTo>
                    <a:pt x="3261" y="511"/>
                  </a:lnTo>
                  <a:lnTo>
                    <a:pt x="3247" y="563"/>
                  </a:lnTo>
                  <a:lnTo>
                    <a:pt x="3235" y="615"/>
                  </a:lnTo>
                  <a:lnTo>
                    <a:pt x="3222" y="668"/>
                  </a:lnTo>
                  <a:lnTo>
                    <a:pt x="3209" y="721"/>
                  </a:lnTo>
                  <a:lnTo>
                    <a:pt x="3193" y="772"/>
                  </a:lnTo>
                  <a:lnTo>
                    <a:pt x="3185" y="798"/>
                  </a:lnTo>
                  <a:lnTo>
                    <a:pt x="3176" y="824"/>
                  </a:lnTo>
                  <a:lnTo>
                    <a:pt x="3124" y="953"/>
                  </a:lnTo>
                  <a:lnTo>
                    <a:pt x="3098" y="1021"/>
                  </a:lnTo>
                  <a:lnTo>
                    <a:pt x="3086" y="1055"/>
                  </a:lnTo>
                  <a:lnTo>
                    <a:pt x="3075" y="1089"/>
                  </a:lnTo>
                  <a:lnTo>
                    <a:pt x="3063" y="1123"/>
                  </a:lnTo>
                  <a:lnTo>
                    <a:pt x="3054" y="1157"/>
                  </a:lnTo>
                  <a:lnTo>
                    <a:pt x="3045" y="1192"/>
                  </a:lnTo>
                  <a:lnTo>
                    <a:pt x="3037" y="1227"/>
                  </a:lnTo>
                  <a:lnTo>
                    <a:pt x="3030" y="1261"/>
                  </a:lnTo>
                  <a:lnTo>
                    <a:pt x="3025" y="1296"/>
                  </a:lnTo>
                  <a:lnTo>
                    <a:pt x="3021" y="1330"/>
                  </a:lnTo>
                  <a:lnTo>
                    <a:pt x="3020" y="1364"/>
                  </a:lnTo>
                  <a:lnTo>
                    <a:pt x="3010" y="1361"/>
                  </a:lnTo>
                  <a:lnTo>
                    <a:pt x="2997" y="1358"/>
                  </a:lnTo>
                  <a:lnTo>
                    <a:pt x="2983" y="1355"/>
                  </a:lnTo>
                  <a:lnTo>
                    <a:pt x="2968" y="1353"/>
                  </a:lnTo>
                  <a:lnTo>
                    <a:pt x="2950" y="1351"/>
                  </a:lnTo>
                  <a:lnTo>
                    <a:pt x="2930" y="1350"/>
                  </a:lnTo>
                  <a:lnTo>
                    <a:pt x="2889" y="1351"/>
                  </a:lnTo>
                  <a:lnTo>
                    <a:pt x="2844" y="1355"/>
                  </a:lnTo>
                  <a:lnTo>
                    <a:pt x="2797" y="1360"/>
                  </a:lnTo>
                  <a:lnTo>
                    <a:pt x="2749" y="1367"/>
                  </a:lnTo>
                  <a:lnTo>
                    <a:pt x="2726" y="1372"/>
                  </a:lnTo>
                  <a:lnTo>
                    <a:pt x="2703" y="1377"/>
                  </a:lnTo>
                  <a:lnTo>
                    <a:pt x="2680" y="1383"/>
                  </a:lnTo>
                  <a:lnTo>
                    <a:pt x="2658" y="1390"/>
                  </a:lnTo>
                  <a:lnTo>
                    <a:pt x="2638" y="1397"/>
                  </a:lnTo>
                  <a:lnTo>
                    <a:pt x="2617" y="1405"/>
                  </a:lnTo>
                  <a:lnTo>
                    <a:pt x="2599" y="1413"/>
                  </a:lnTo>
                  <a:lnTo>
                    <a:pt x="2582" y="1423"/>
                  </a:lnTo>
                  <a:lnTo>
                    <a:pt x="2567" y="1432"/>
                  </a:lnTo>
                  <a:lnTo>
                    <a:pt x="2553" y="1442"/>
                  </a:lnTo>
                  <a:lnTo>
                    <a:pt x="2542" y="1454"/>
                  </a:lnTo>
                  <a:lnTo>
                    <a:pt x="2533" y="1465"/>
                  </a:lnTo>
                  <a:lnTo>
                    <a:pt x="2528" y="1471"/>
                  </a:lnTo>
                  <a:lnTo>
                    <a:pt x="2525" y="1477"/>
                  </a:lnTo>
                  <a:lnTo>
                    <a:pt x="2522" y="1483"/>
                  </a:lnTo>
                  <a:lnTo>
                    <a:pt x="2521" y="1490"/>
                  </a:lnTo>
                  <a:lnTo>
                    <a:pt x="2519" y="1496"/>
                  </a:lnTo>
                  <a:lnTo>
                    <a:pt x="2519" y="1503"/>
                  </a:lnTo>
                  <a:lnTo>
                    <a:pt x="2519" y="1510"/>
                  </a:lnTo>
                  <a:lnTo>
                    <a:pt x="2520" y="1516"/>
                  </a:lnTo>
                  <a:lnTo>
                    <a:pt x="2522" y="1524"/>
                  </a:lnTo>
                  <a:lnTo>
                    <a:pt x="2524" y="1532"/>
                  </a:lnTo>
                  <a:lnTo>
                    <a:pt x="2528" y="1539"/>
                  </a:lnTo>
                  <a:lnTo>
                    <a:pt x="2533" y="1546"/>
                  </a:lnTo>
                  <a:lnTo>
                    <a:pt x="2547" y="1570"/>
                  </a:lnTo>
                  <a:lnTo>
                    <a:pt x="2562" y="1593"/>
                  </a:lnTo>
                  <a:lnTo>
                    <a:pt x="2595" y="1637"/>
                  </a:lnTo>
                  <a:lnTo>
                    <a:pt x="2662" y="1725"/>
                  </a:lnTo>
                  <a:lnTo>
                    <a:pt x="2676" y="1741"/>
                  </a:lnTo>
                  <a:lnTo>
                    <a:pt x="2690" y="1756"/>
                  </a:lnTo>
                  <a:lnTo>
                    <a:pt x="2706" y="1770"/>
                  </a:lnTo>
                  <a:lnTo>
                    <a:pt x="2721" y="1784"/>
                  </a:lnTo>
                  <a:lnTo>
                    <a:pt x="2753" y="1811"/>
                  </a:lnTo>
                  <a:lnTo>
                    <a:pt x="2784" y="1838"/>
                  </a:lnTo>
                  <a:lnTo>
                    <a:pt x="2799" y="1851"/>
                  </a:lnTo>
                  <a:lnTo>
                    <a:pt x="2811" y="1865"/>
                  </a:lnTo>
                  <a:lnTo>
                    <a:pt x="2823" y="1878"/>
                  </a:lnTo>
                  <a:lnTo>
                    <a:pt x="2833" y="1893"/>
                  </a:lnTo>
                  <a:lnTo>
                    <a:pt x="2841" y="1907"/>
                  </a:lnTo>
                  <a:lnTo>
                    <a:pt x="2844" y="1914"/>
                  </a:lnTo>
                  <a:lnTo>
                    <a:pt x="2846" y="1923"/>
                  </a:lnTo>
                  <a:lnTo>
                    <a:pt x="2848" y="1930"/>
                  </a:lnTo>
                  <a:lnTo>
                    <a:pt x="2849" y="1938"/>
                  </a:lnTo>
                  <a:lnTo>
                    <a:pt x="2849" y="1946"/>
                  </a:lnTo>
                  <a:lnTo>
                    <a:pt x="2848" y="1955"/>
                  </a:lnTo>
                  <a:lnTo>
                    <a:pt x="2844" y="1985"/>
                  </a:lnTo>
                  <a:lnTo>
                    <a:pt x="2839" y="2017"/>
                  </a:lnTo>
                  <a:lnTo>
                    <a:pt x="2826" y="2079"/>
                  </a:lnTo>
                  <a:lnTo>
                    <a:pt x="2820" y="2109"/>
                  </a:lnTo>
                  <a:lnTo>
                    <a:pt x="2815" y="2138"/>
                  </a:lnTo>
                  <a:lnTo>
                    <a:pt x="2812" y="2165"/>
                  </a:lnTo>
                  <a:lnTo>
                    <a:pt x="2811" y="2178"/>
                  </a:lnTo>
                  <a:lnTo>
                    <a:pt x="2811" y="2191"/>
                  </a:lnTo>
                  <a:lnTo>
                    <a:pt x="2811" y="2203"/>
                  </a:lnTo>
                  <a:lnTo>
                    <a:pt x="2813" y="2215"/>
                  </a:lnTo>
                  <a:lnTo>
                    <a:pt x="2815" y="2227"/>
                  </a:lnTo>
                  <a:lnTo>
                    <a:pt x="2818" y="2237"/>
                  </a:lnTo>
                  <a:lnTo>
                    <a:pt x="2822" y="2247"/>
                  </a:lnTo>
                  <a:lnTo>
                    <a:pt x="2827" y="2257"/>
                  </a:lnTo>
                  <a:lnTo>
                    <a:pt x="2834" y="2266"/>
                  </a:lnTo>
                  <a:lnTo>
                    <a:pt x="2841" y="2274"/>
                  </a:lnTo>
                  <a:lnTo>
                    <a:pt x="2850" y="2281"/>
                  </a:lnTo>
                  <a:lnTo>
                    <a:pt x="2859" y="2289"/>
                  </a:lnTo>
                  <a:lnTo>
                    <a:pt x="2872" y="2295"/>
                  </a:lnTo>
                  <a:lnTo>
                    <a:pt x="2884" y="2300"/>
                  </a:lnTo>
                  <a:lnTo>
                    <a:pt x="2900" y="2305"/>
                  </a:lnTo>
                  <a:lnTo>
                    <a:pt x="2916" y="2308"/>
                  </a:lnTo>
                  <a:lnTo>
                    <a:pt x="2934" y="2311"/>
                  </a:lnTo>
                  <a:lnTo>
                    <a:pt x="2953" y="2313"/>
                  </a:lnTo>
                  <a:lnTo>
                    <a:pt x="2997" y="2314"/>
                  </a:lnTo>
                  <a:lnTo>
                    <a:pt x="3038" y="2314"/>
                  </a:lnTo>
                  <a:lnTo>
                    <a:pt x="3076" y="2312"/>
                  </a:lnTo>
                  <a:lnTo>
                    <a:pt x="3112" y="2307"/>
                  </a:lnTo>
                  <a:lnTo>
                    <a:pt x="3146" y="2301"/>
                  </a:lnTo>
                  <a:lnTo>
                    <a:pt x="3179" y="2293"/>
                  </a:lnTo>
                  <a:lnTo>
                    <a:pt x="3211" y="2283"/>
                  </a:lnTo>
                  <a:lnTo>
                    <a:pt x="3242" y="2271"/>
                  </a:lnTo>
                  <a:lnTo>
                    <a:pt x="3273" y="2259"/>
                  </a:lnTo>
                  <a:lnTo>
                    <a:pt x="3303" y="2244"/>
                  </a:lnTo>
                  <a:lnTo>
                    <a:pt x="3333" y="2228"/>
                  </a:lnTo>
                  <a:lnTo>
                    <a:pt x="3364" y="2211"/>
                  </a:lnTo>
                  <a:lnTo>
                    <a:pt x="3429" y="2173"/>
                  </a:lnTo>
                  <a:lnTo>
                    <a:pt x="3500" y="2132"/>
                  </a:lnTo>
                  <a:lnTo>
                    <a:pt x="3496" y="2190"/>
                  </a:lnTo>
                  <a:lnTo>
                    <a:pt x="3491" y="2247"/>
                  </a:lnTo>
                  <a:lnTo>
                    <a:pt x="3484" y="2305"/>
                  </a:lnTo>
                  <a:lnTo>
                    <a:pt x="3476" y="2363"/>
                  </a:lnTo>
                  <a:lnTo>
                    <a:pt x="3467" y="2419"/>
                  </a:lnTo>
                  <a:lnTo>
                    <a:pt x="3457" y="2476"/>
                  </a:lnTo>
                  <a:lnTo>
                    <a:pt x="3438" y="2590"/>
                  </a:lnTo>
                  <a:lnTo>
                    <a:pt x="3428" y="2646"/>
                  </a:lnTo>
                  <a:lnTo>
                    <a:pt x="3420" y="2703"/>
                  </a:lnTo>
                  <a:lnTo>
                    <a:pt x="3413" y="2761"/>
                  </a:lnTo>
                  <a:lnTo>
                    <a:pt x="3408" y="2818"/>
                  </a:lnTo>
                  <a:lnTo>
                    <a:pt x="3404" y="2876"/>
                  </a:lnTo>
                  <a:lnTo>
                    <a:pt x="3403" y="2905"/>
                  </a:lnTo>
                  <a:lnTo>
                    <a:pt x="3402" y="2934"/>
                  </a:lnTo>
                  <a:lnTo>
                    <a:pt x="3403" y="2964"/>
                  </a:lnTo>
                  <a:lnTo>
                    <a:pt x="3403" y="2994"/>
                  </a:lnTo>
                  <a:lnTo>
                    <a:pt x="3405" y="3023"/>
                  </a:lnTo>
                  <a:lnTo>
                    <a:pt x="3407" y="3053"/>
                  </a:lnTo>
                  <a:lnTo>
                    <a:pt x="3373" y="3024"/>
                  </a:lnTo>
                  <a:lnTo>
                    <a:pt x="3338" y="2995"/>
                  </a:lnTo>
                  <a:lnTo>
                    <a:pt x="3302" y="2967"/>
                  </a:lnTo>
                  <a:lnTo>
                    <a:pt x="3265" y="2939"/>
                  </a:lnTo>
                  <a:lnTo>
                    <a:pt x="3192" y="2885"/>
                  </a:lnTo>
                  <a:lnTo>
                    <a:pt x="3117" y="2834"/>
                  </a:lnTo>
                  <a:lnTo>
                    <a:pt x="3042" y="2783"/>
                  </a:lnTo>
                  <a:lnTo>
                    <a:pt x="2964" y="2733"/>
                  </a:lnTo>
                  <a:lnTo>
                    <a:pt x="2811" y="2634"/>
                  </a:lnTo>
                  <a:lnTo>
                    <a:pt x="2735" y="2583"/>
                  </a:lnTo>
                  <a:lnTo>
                    <a:pt x="2659" y="2533"/>
                  </a:lnTo>
                  <a:lnTo>
                    <a:pt x="2584" y="2480"/>
                  </a:lnTo>
                  <a:lnTo>
                    <a:pt x="2511" y="2427"/>
                  </a:lnTo>
                  <a:lnTo>
                    <a:pt x="2475" y="2400"/>
                  </a:lnTo>
                  <a:lnTo>
                    <a:pt x="2440" y="2372"/>
                  </a:lnTo>
                  <a:lnTo>
                    <a:pt x="2405" y="2343"/>
                  </a:lnTo>
                  <a:lnTo>
                    <a:pt x="2370" y="2314"/>
                  </a:lnTo>
                  <a:lnTo>
                    <a:pt x="2336" y="2283"/>
                  </a:lnTo>
                  <a:lnTo>
                    <a:pt x="2303" y="2254"/>
                  </a:lnTo>
                  <a:lnTo>
                    <a:pt x="2271" y="2222"/>
                  </a:lnTo>
                  <a:lnTo>
                    <a:pt x="2239" y="2190"/>
                  </a:lnTo>
                  <a:lnTo>
                    <a:pt x="2206" y="2154"/>
                  </a:lnTo>
                  <a:lnTo>
                    <a:pt x="2173" y="2117"/>
                  </a:lnTo>
                  <a:lnTo>
                    <a:pt x="2141" y="2080"/>
                  </a:lnTo>
                  <a:lnTo>
                    <a:pt x="2109" y="2043"/>
                  </a:lnTo>
                  <a:lnTo>
                    <a:pt x="2048" y="1966"/>
                  </a:lnTo>
                  <a:lnTo>
                    <a:pt x="1987" y="1889"/>
                  </a:lnTo>
                  <a:lnTo>
                    <a:pt x="1928" y="1810"/>
                  </a:lnTo>
                  <a:lnTo>
                    <a:pt x="1868" y="1733"/>
                  </a:lnTo>
                  <a:lnTo>
                    <a:pt x="1807" y="1656"/>
                  </a:lnTo>
                  <a:lnTo>
                    <a:pt x="1776" y="1618"/>
                  </a:lnTo>
                  <a:lnTo>
                    <a:pt x="1745" y="1580"/>
                  </a:lnTo>
                  <a:lnTo>
                    <a:pt x="1729" y="1561"/>
                  </a:lnTo>
                  <a:lnTo>
                    <a:pt x="1713" y="1540"/>
                  </a:lnTo>
                  <a:lnTo>
                    <a:pt x="1699" y="1520"/>
                  </a:lnTo>
                  <a:lnTo>
                    <a:pt x="1684" y="1499"/>
                  </a:lnTo>
                  <a:lnTo>
                    <a:pt x="1672" y="1478"/>
                  </a:lnTo>
                  <a:lnTo>
                    <a:pt x="1661" y="1458"/>
                  </a:lnTo>
                  <a:lnTo>
                    <a:pt x="1650" y="1436"/>
                  </a:lnTo>
                  <a:lnTo>
                    <a:pt x="1640" y="1414"/>
                  </a:lnTo>
                  <a:lnTo>
                    <a:pt x="1632" y="1393"/>
                  </a:lnTo>
                  <a:lnTo>
                    <a:pt x="1623" y="1371"/>
                  </a:lnTo>
                  <a:lnTo>
                    <a:pt x="1616" y="1349"/>
                  </a:lnTo>
                  <a:lnTo>
                    <a:pt x="1611" y="1328"/>
                  </a:lnTo>
                  <a:lnTo>
                    <a:pt x="1606" y="1305"/>
                  </a:lnTo>
                  <a:lnTo>
                    <a:pt x="1602" y="1282"/>
                  </a:lnTo>
                  <a:lnTo>
                    <a:pt x="1599" y="1261"/>
                  </a:lnTo>
                  <a:lnTo>
                    <a:pt x="1597" y="1238"/>
                  </a:lnTo>
                  <a:lnTo>
                    <a:pt x="1596" y="1215"/>
                  </a:lnTo>
                  <a:lnTo>
                    <a:pt x="1596" y="1193"/>
                  </a:lnTo>
                  <a:lnTo>
                    <a:pt x="1597" y="1170"/>
                  </a:lnTo>
                  <a:lnTo>
                    <a:pt x="1599" y="1147"/>
                  </a:lnTo>
                  <a:lnTo>
                    <a:pt x="1601" y="1124"/>
                  </a:lnTo>
                  <a:lnTo>
                    <a:pt x="1605" y="1101"/>
                  </a:lnTo>
                  <a:lnTo>
                    <a:pt x="1609" y="1078"/>
                  </a:lnTo>
                  <a:lnTo>
                    <a:pt x="1615" y="1055"/>
                  </a:lnTo>
                  <a:lnTo>
                    <a:pt x="1621" y="1032"/>
                  </a:lnTo>
                  <a:lnTo>
                    <a:pt x="1629" y="1009"/>
                  </a:lnTo>
                  <a:lnTo>
                    <a:pt x="1637" y="986"/>
                  </a:lnTo>
                  <a:lnTo>
                    <a:pt x="1647" y="963"/>
                  </a:lnTo>
                  <a:lnTo>
                    <a:pt x="1656" y="939"/>
                  </a:lnTo>
                  <a:lnTo>
                    <a:pt x="1668" y="916"/>
                  </a:lnTo>
                  <a:lnTo>
                    <a:pt x="1680" y="894"/>
                  </a:lnTo>
                  <a:lnTo>
                    <a:pt x="1694" y="870"/>
                  </a:lnTo>
                  <a:lnTo>
                    <a:pt x="1706" y="884"/>
                  </a:lnTo>
                  <a:lnTo>
                    <a:pt x="1720" y="904"/>
                  </a:lnTo>
                  <a:lnTo>
                    <a:pt x="1756" y="955"/>
                  </a:lnTo>
                  <a:lnTo>
                    <a:pt x="1777" y="983"/>
                  </a:lnTo>
                  <a:lnTo>
                    <a:pt x="1800" y="1014"/>
                  </a:lnTo>
                  <a:lnTo>
                    <a:pt x="1823" y="1044"/>
                  </a:lnTo>
                  <a:lnTo>
                    <a:pt x="1849" y="1074"/>
                  </a:lnTo>
                  <a:lnTo>
                    <a:pt x="1875" y="1102"/>
                  </a:lnTo>
                  <a:lnTo>
                    <a:pt x="1888" y="1114"/>
                  </a:lnTo>
                  <a:lnTo>
                    <a:pt x="1902" y="1127"/>
                  </a:lnTo>
                  <a:lnTo>
                    <a:pt x="1916" y="1137"/>
                  </a:lnTo>
                  <a:lnTo>
                    <a:pt x="1930" y="1147"/>
                  </a:lnTo>
                  <a:lnTo>
                    <a:pt x="1944" y="1156"/>
                  </a:lnTo>
                  <a:lnTo>
                    <a:pt x="1958" y="1163"/>
                  </a:lnTo>
                  <a:lnTo>
                    <a:pt x="1972" y="1168"/>
                  </a:lnTo>
                  <a:lnTo>
                    <a:pt x="1986" y="1172"/>
                  </a:lnTo>
                  <a:lnTo>
                    <a:pt x="2001" y="1175"/>
                  </a:lnTo>
                  <a:lnTo>
                    <a:pt x="2014" y="1175"/>
                  </a:lnTo>
                  <a:lnTo>
                    <a:pt x="2029" y="1173"/>
                  </a:lnTo>
                  <a:lnTo>
                    <a:pt x="2043" y="1170"/>
                  </a:lnTo>
                  <a:lnTo>
                    <a:pt x="2056" y="1164"/>
                  </a:lnTo>
                  <a:lnTo>
                    <a:pt x="2071" y="1155"/>
                  </a:lnTo>
                  <a:lnTo>
                    <a:pt x="2080" y="1147"/>
                  </a:lnTo>
                  <a:lnTo>
                    <a:pt x="2089" y="1139"/>
                  </a:lnTo>
                  <a:lnTo>
                    <a:pt x="2098" y="1130"/>
                  </a:lnTo>
                  <a:lnTo>
                    <a:pt x="2105" y="1121"/>
                  </a:lnTo>
                  <a:lnTo>
                    <a:pt x="2111" y="1110"/>
                  </a:lnTo>
                  <a:lnTo>
                    <a:pt x="2118" y="1099"/>
                  </a:lnTo>
                  <a:lnTo>
                    <a:pt x="2129" y="1076"/>
                  </a:lnTo>
                  <a:lnTo>
                    <a:pt x="2139" y="1053"/>
                  </a:lnTo>
                  <a:lnTo>
                    <a:pt x="2147" y="1029"/>
                  </a:lnTo>
                  <a:lnTo>
                    <a:pt x="2163" y="983"/>
                  </a:lnTo>
                  <a:lnTo>
                    <a:pt x="2187" y="970"/>
                  </a:lnTo>
                  <a:lnTo>
                    <a:pt x="2220" y="953"/>
                  </a:lnTo>
                  <a:lnTo>
                    <a:pt x="2256" y="932"/>
                  </a:lnTo>
                  <a:lnTo>
                    <a:pt x="2293" y="907"/>
                  </a:lnTo>
                  <a:lnTo>
                    <a:pt x="2312" y="895"/>
                  </a:lnTo>
                  <a:lnTo>
                    <a:pt x="2330" y="881"/>
                  </a:lnTo>
                  <a:lnTo>
                    <a:pt x="2346" y="868"/>
                  </a:lnTo>
                  <a:lnTo>
                    <a:pt x="2360" y="855"/>
                  </a:lnTo>
                  <a:lnTo>
                    <a:pt x="2374" y="841"/>
                  </a:lnTo>
                  <a:lnTo>
                    <a:pt x="2385" y="828"/>
                  </a:lnTo>
                  <a:lnTo>
                    <a:pt x="2394" y="815"/>
                  </a:lnTo>
                  <a:lnTo>
                    <a:pt x="2401" y="803"/>
                  </a:lnTo>
                  <a:lnTo>
                    <a:pt x="2404" y="791"/>
                  </a:lnTo>
                  <a:lnTo>
                    <a:pt x="2405" y="779"/>
                  </a:lnTo>
                  <a:lnTo>
                    <a:pt x="2404" y="769"/>
                  </a:lnTo>
                  <a:lnTo>
                    <a:pt x="2401" y="759"/>
                  </a:lnTo>
                  <a:lnTo>
                    <a:pt x="2397" y="749"/>
                  </a:lnTo>
                  <a:lnTo>
                    <a:pt x="2390" y="741"/>
                  </a:lnTo>
                  <a:lnTo>
                    <a:pt x="2382" y="733"/>
                  </a:lnTo>
                  <a:lnTo>
                    <a:pt x="2373" y="726"/>
                  </a:lnTo>
                  <a:lnTo>
                    <a:pt x="2362" y="719"/>
                  </a:lnTo>
                  <a:lnTo>
                    <a:pt x="2352" y="711"/>
                  </a:lnTo>
                  <a:lnTo>
                    <a:pt x="2327" y="698"/>
                  </a:lnTo>
                  <a:lnTo>
                    <a:pt x="2273" y="672"/>
                  </a:lnTo>
                  <a:lnTo>
                    <a:pt x="2245" y="658"/>
                  </a:lnTo>
                  <a:lnTo>
                    <a:pt x="2232" y="649"/>
                  </a:lnTo>
                  <a:lnTo>
                    <a:pt x="2219" y="641"/>
                  </a:lnTo>
                  <a:lnTo>
                    <a:pt x="2207" y="633"/>
                  </a:lnTo>
                  <a:lnTo>
                    <a:pt x="2197" y="623"/>
                  </a:lnTo>
                  <a:lnTo>
                    <a:pt x="2186" y="613"/>
                  </a:lnTo>
                  <a:lnTo>
                    <a:pt x="2177" y="602"/>
                  </a:lnTo>
                  <a:lnTo>
                    <a:pt x="2170" y="591"/>
                  </a:lnTo>
                  <a:lnTo>
                    <a:pt x="2164" y="577"/>
                  </a:lnTo>
                  <a:lnTo>
                    <a:pt x="2159" y="564"/>
                  </a:lnTo>
                  <a:lnTo>
                    <a:pt x="2156" y="549"/>
                  </a:lnTo>
                  <a:lnTo>
                    <a:pt x="2155" y="533"/>
                  </a:lnTo>
                  <a:lnTo>
                    <a:pt x="2156" y="516"/>
                  </a:lnTo>
                  <a:lnTo>
                    <a:pt x="2160" y="498"/>
                  </a:lnTo>
                  <a:lnTo>
                    <a:pt x="2167" y="477"/>
                  </a:lnTo>
                  <a:lnTo>
                    <a:pt x="2172" y="459"/>
                  </a:lnTo>
                  <a:lnTo>
                    <a:pt x="2177" y="432"/>
                  </a:lnTo>
                  <a:lnTo>
                    <a:pt x="2183" y="398"/>
                  </a:lnTo>
                  <a:lnTo>
                    <a:pt x="2189" y="359"/>
                  </a:lnTo>
                  <a:lnTo>
                    <a:pt x="2194" y="315"/>
                  </a:lnTo>
                  <a:lnTo>
                    <a:pt x="2200" y="270"/>
                  </a:lnTo>
                  <a:lnTo>
                    <a:pt x="2202" y="224"/>
                  </a:lnTo>
                  <a:lnTo>
                    <a:pt x="2204" y="177"/>
                  </a:lnTo>
                  <a:lnTo>
                    <a:pt x="2203" y="156"/>
                  </a:lnTo>
                  <a:lnTo>
                    <a:pt x="2203" y="134"/>
                  </a:lnTo>
                  <a:lnTo>
                    <a:pt x="2201" y="113"/>
                  </a:lnTo>
                  <a:lnTo>
                    <a:pt x="2199" y="94"/>
                  </a:lnTo>
                  <a:lnTo>
                    <a:pt x="2196" y="76"/>
                  </a:lnTo>
                  <a:lnTo>
                    <a:pt x="2191" y="59"/>
                  </a:lnTo>
                  <a:lnTo>
                    <a:pt x="2187" y="44"/>
                  </a:lnTo>
                  <a:lnTo>
                    <a:pt x="2181" y="31"/>
                  </a:lnTo>
                  <a:lnTo>
                    <a:pt x="2175" y="20"/>
                  </a:lnTo>
                  <a:lnTo>
                    <a:pt x="2167" y="11"/>
                  </a:lnTo>
                  <a:lnTo>
                    <a:pt x="2163" y="7"/>
                  </a:lnTo>
                  <a:lnTo>
                    <a:pt x="2158" y="5"/>
                  </a:lnTo>
                  <a:lnTo>
                    <a:pt x="2153" y="2"/>
                  </a:lnTo>
                  <a:lnTo>
                    <a:pt x="2148" y="1"/>
                  </a:lnTo>
                  <a:lnTo>
                    <a:pt x="2143" y="0"/>
                  </a:lnTo>
                  <a:lnTo>
                    <a:pt x="2137" y="0"/>
                  </a:lnTo>
                  <a:lnTo>
                    <a:pt x="2132" y="1"/>
                  </a:lnTo>
                  <a:lnTo>
                    <a:pt x="2125" y="2"/>
                  </a:lnTo>
                  <a:lnTo>
                    <a:pt x="2118" y="4"/>
                  </a:lnTo>
                  <a:lnTo>
                    <a:pt x="2111" y="7"/>
                  </a:lnTo>
                  <a:lnTo>
                    <a:pt x="2097" y="16"/>
                  </a:lnTo>
                  <a:lnTo>
                    <a:pt x="2072" y="32"/>
                  </a:lnTo>
                  <a:lnTo>
                    <a:pt x="2046" y="47"/>
                  </a:lnTo>
                  <a:lnTo>
                    <a:pt x="1993" y="78"/>
                  </a:lnTo>
                  <a:lnTo>
                    <a:pt x="1940" y="109"/>
                  </a:lnTo>
                  <a:lnTo>
                    <a:pt x="1886" y="141"/>
                  </a:lnTo>
                  <a:lnTo>
                    <a:pt x="1859" y="158"/>
                  </a:lnTo>
                  <a:lnTo>
                    <a:pt x="1834" y="175"/>
                  </a:lnTo>
                  <a:lnTo>
                    <a:pt x="1809" y="193"/>
                  </a:lnTo>
                  <a:lnTo>
                    <a:pt x="1784" y="210"/>
                  </a:lnTo>
                  <a:lnTo>
                    <a:pt x="1761" y="229"/>
                  </a:lnTo>
                  <a:lnTo>
                    <a:pt x="1738" y="249"/>
                  </a:lnTo>
                  <a:lnTo>
                    <a:pt x="1716" y="270"/>
                  </a:lnTo>
                  <a:lnTo>
                    <a:pt x="1696" y="292"/>
                  </a:lnTo>
                  <a:lnTo>
                    <a:pt x="1686" y="301"/>
                  </a:lnTo>
                  <a:lnTo>
                    <a:pt x="1677" y="307"/>
                  </a:lnTo>
                  <a:lnTo>
                    <a:pt x="1668" y="311"/>
                  </a:lnTo>
                  <a:lnTo>
                    <a:pt x="1658" y="314"/>
                  </a:lnTo>
                  <a:lnTo>
                    <a:pt x="1649" y="314"/>
                  </a:lnTo>
                  <a:lnTo>
                    <a:pt x="1640" y="313"/>
                  </a:lnTo>
                  <a:lnTo>
                    <a:pt x="1632" y="311"/>
                  </a:lnTo>
                  <a:lnTo>
                    <a:pt x="1622" y="307"/>
                  </a:lnTo>
                  <a:lnTo>
                    <a:pt x="1614" y="303"/>
                  </a:lnTo>
                  <a:lnTo>
                    <a:pt x="1605" y="298"/>
                  </a:lnTo>
                  <a:lnTo>
                    <a:pt x="1588" y="286"/>
                  </a:lnTo>
                  <a:lnTo>
                    <a:pt x="1571" y="273"/>
                  </a:lnTo>
                  <a:lnTo>
                    <a:pt x="1553" y="262"/>
                  </a:lnTo>
                  <a:lnTo>
                    <a:pt x="1530" y="249"/>
                  </a:lnTo>
                  <a:lnTo>
                    <a:pt x="1509" y="239"/>
                  </a:lnTo>
                  <a:lnTo>
                    <a:pt x="1490" y="233"/>
                  </a:lnTo>
                  <a:lnTo>
                    <a:pt x="1475" y="230"/>
                  </a:lnTo>
                  <a:lnTo>
                    <a:pt x="1469" y="229"/>
                  </a:lnTo>
                  <a:lnTo>
                    <a:pt x="1463" y="229"/>
                  </a:lnTo>
                  <a:lnTo>
                    <a:pt x="1456" y="230"/>
                  </a:lnTo>
                  <a:lnTo>
                    <a:pt x="1451" y="231"/>
                  </a:lnTo>
                  <a:lnTo>
                    <a:pt x="1446" y="233"/>
                  </a:lnTo>
                  <a:lnTo>
                    <a:pt x="1442" y="235"/>
                  </a:lnTo>
                  <a:lnTo>
                    <a:pt x="1438" y="238"/>
                  </a:lnTo>
                  <a:lnTo>
                    <a:pt x="1434" y="242"/>
                  </a:lnTo>
                  <a:lnTo>
                    <a:pt x="1428" y="251"/>
                  </a:lnTo>
                  <a:lnTo>
                    <a:pt x="1422" y="262"/>
                  </a:lnTo>
                  <a:lnTo>
                    <a:pt x="1417" y="274"/>
                  </a:lnTo>
                  <a:lnTo>
                    <a:pt x="1412" y="289"/>
                  </a:lnTo>
                  <a:lnTo>
                    <a:pt x="1404" y="322"/>
                  </a:lnTo>
                  <a:lnTo>
                    <a:pt x="1393" y="359"/>
                  </a:lnTo>
                  <a:lnTo>
                    <a:pt x="1389" y="370"/>
                  </a:lnTo>
                  <a:lnTo>
                    <a:pt x="1387" y="381"/>
                  </a:lnTo>
                  <a:lnTo>
                    <a:pt x="1383" y="405"/>
                  </a:lnTo>
                  <a:lnTo>
                    <a:pt x="1379" y="457"/>
                  </a:lnTo>
                  <a:lnTo>
                    <a:pt x="1376" y="482"/>
                  </a:lnTo>
                  <a:lnTo>
                    <a:pt x="1373" y="495"/>
                  </a:lnTo>
                  <a:lnTo>
                    <a:pt x="1370" y="507"/>
                  </a:lnTo>
                  <a:lnTo>
                    <a:pt x="1367" y="518"/>
                  </a:lnTo>
                  <a:lnTo>
                    <a:pt x="1362" y="529"/>
                  </a:lnTo>
                  <a:lnTo>
                    <a:pt x="1356" y="538"/>
                  </a:lnTo>
                  <a:lnTo>
                    <a:pt x="1349" y="546"/>
                  </a:lnTo>
                  <a:lnTo>
                    <a:pt x="1344" y="553"/>
                  </a:lnTo>
                  <a:lnTo>
                    <a:pt x="1337" y="558"/>
                  </a:lnTo>
                  <a:lnTo>
                    <a:pt x="1318" y="569"/>
                  </a:lnTo>
                  <a:lnTo>
                    <a:pt x="1297" y="580"/>
                  </a:lnTo>
                  <a:lnTo>
                    <a:pt x="1275" y="593"/>
                  </a:lnTo>
                  <a:lnTo>
                    <a:pt x="1265" y="600"/>
                  </a:lnTo>
                  <a:lnTo>
                    <a:pt x="1255" y="606"/>
                  </a:lnTo>
                  <a:lnTo>
                    <a:pt x="1247" y="613"/>
                  </a:lnTo>
                  <a:lnTo>
                    <a:pt x="1241" y="621"/>
                  </a:lnTo>
                  <a:lnTo>
                    <a:pt x="1236" y="628"/>
                  </a:lnTo>
                  <a:lnTo>
                    <a:pt x="1234" y="635"/>
                  </a:lnTo>
                  <a:lnTo>
                    <a:pt x="1233" y="639"/>
                  </a:lnTo>
                  <a:lnTo>
                    <a:pt x="1234" y="643"/>
                  </a:lnTo>
                  <a:lnTo>
                    <a:pt x="1234" y="647"/>
                  </a:lnTo>
                  <a:lnTo>
                    <a:pt x="1236" y="652"/>
                  </a:lnTo>
                  <a:lnTo>
                    <a:pt x="1245" y="670"/>
                  </a:lnTo>
                  <a:lnTo>
                    <a:pt x="1254" y="687"/>
                  </a:lnTo>
                  <a:lnTo>
                    <a:pt x="1265" y="702"/>
                  </a:lnTo>
                  <a:lnTo>
                    <a:pt x="1275" y="716"/>
                  </a:lnTo>
                  <a:lnTo>
                    <a:pt x="1285" y="729"/>
                  </a:lnTo>
                  <a:lnTo>
                    <a:pt x="1297" y="740"/>
                  </a:lnTo>
                  <a:lnTo>
                    <a:pt x="1308" y="750"/>
                  </a:lnTo>
                  <a:lnTo>
                    <a:pt x="1319" y="760"/>
                  </a:lnTo>
                  <a:lnTo>
                    <a:pt x="1332" y="767"/>
                  </a:lnTo>
                  <a:lnTo>
                    <a:pt x="1344" y="774"/>
                  </a:lnTo>
                  <a:lnTo>
                    <a:pt x="1356" y="780"/>
                  </a:lnTo>
                  <a:lnTo>
                    <a:pt x="1369" y="786"/>
                  </a:lnTo>
                  <a:lnTo>
                    <a:pt x="1382" y="791"/>
                  </a:lnTo>
                  <a:lnTo>
                    <a:pt x="1396" y="795"/>
                  </a:lnTo>
                  <a:lnTo>
                    <a:pt x="1422" y="801"/>
                  </a:lnTo>
                  <a:lnTo>
                    <a:pt x="1450" y="806"/>
                  </a:lnTo>
                  <a:lnTo>
                    <a:pt x="1479" y="810"/>
                  </a:lnTo>
                  <a:lnTo>
                    <a:pt x="1539" y="817"/>
                  </a:lnTo>
                  <a:lnTo>
                    <a:pt x="1569" y="823"/>
                  </a:lnTo>
                  <a:lnTo>
                    <a:pt x="1600" y="829"/>
                  </a:lnTo>
                  <a:lnTo>
                    <a:pt x="1631" y="837"/>
                  </a:lnTo>
                  <a:lnTo>
                    <a:pt x="1646" y="843"/>
                  </a:lnTo>
                  <a:lnTo>
                    <a:pt x="1662" y="849"/>
                  </a:lnTo>
                  <a:lnTo>
                    <a:pt x="1644" y="877"/>
                  </a:lnTo>
                  <a:lnTo>
                    <a:pt x="1629" y="906"/>
                  </a:lnTo>
                  <a:lnTo>
                    <a:pt x="1614" y="935"/>
                  </a:lnTo>
                  <a:lnTo>
                    <a:pt x="1601" y="965"/>
                  </a:lnTo>
                  <a:lnTo>
                    <a:pt x="1589" y="996"/>
                  </a:lnTo>
                  <a:lnTo>
                    <a:pt x="1579" y="1026"/>
                  </a:lnTo>
                  <a:lnTo>
                    <a:pt x="1570" y="1058"/>
                  </a:lnTo>
                  <a:lnTo>
                    <a:pt x="1563" y="1089"/>
                  </a:lnTo>
                  <a:lnTo>
                    <a:pt x="1555" y="1121"/>
                  </a:lnTo>
                  <a:lnTo>
                    <a:pt x="1550" y="1153"/>
                  </a:lnTo>
                  <a:lnTo>
                    <a:pt x="1546" y="1186"/>
                  </a:lnTo>
                  <a:lnTo>
                    <a:pt x="1543" y="1217"/>
                  </a:lnTo>
                  <a:lnTo>
                    <a:pt x="1541" y="1250"/>
                  </a:lnTo>
                  <a:lnTo>
                    <a:pt x="1540" y="1282"/>
                  </a:lnTo>
                  <a:lnTo>
                    <a:pt x="1540" y="1315"/>
                  </a:lnTo>
                  <a:lnTo>
                    <a:pt x="1541" y="1347"/>
                  </a:lnTo>
                  <a:lnTo>
                    <a:pt x="1474" y="1275"/>
                  </a:lnTo>
                  <a:lnTo>
                    <a:pt x="1407" y="1204"/>
                  </a:lnTo>
                  <a:lnTo>
                    <a:pt x="1338" y="1133"/>
                  </a:lnTo>
                  <a:lnTo>
                    <a:pt x="1268" y="1064"/>
                  </a:lnTo>
                  <a:lnTo>
                    <a:pt x="1197" y="996"/>
                  </a:lnTo>
                  <a:lnTo>
                    <a:pt x="1126" y="928"/>
                  </a:lnTo>
                  <a:lnTo>
                    <a:pt x="982" y="793"/>
                  </a:lnTo>
                  <a:lnTo>
                    <a:pt x="967" y="776"/>
                  </a:lnTo>
                  <a:lnTo>
                    <a:pt x="952" y="759"/>
                  </a:lnTo>
                  <a:lnTo>
                    <a:pt x="941" y="741"/>
                  </a:lnTo>
                  <a:lnTo>
                    <a:pt x="931" y="724"/>
                  </a:lnTo>
                  <a:lnTo>
                    <a:pt x="921" y="705"/>
                  </a:lnTo>
                  <a:lnTo>
                    <a:pt x="913" y="687"/>
                  </a:lnTo>
                  <a:lnTo>
                    <a:pt x="899" y="648"/>
                  </a:lnTo>
                  <a:lnTo>
                    <a:pt x="885" y="610"/>
                  </a:lnTo>
                  <a:lnTo>
                    <a:pt x="878" y="592"/>
                  </a:lnTo>
                  <a:lnTo>
                    <a:pt x="870" y="573"/>
                  </a:lnTo>
                  <a:lnTo>
                    <a:pt x="862" y="555"/>
                  </a:lnTo>
                  <a:lnTo>
                    <a:pt x="851" y="536"/>
                  </a:lnTo>
                  <a:lnTo>
                    <a:pt x="840" y="519"/>
                  </a:lnTo>
                  <a:lnTo>
                    <a:pt x="827" y="501"/>
                  </a:lnTo>
                  <a:lnTo>
                    <a:pt x="823" y="496"/>
                  </a:lnTo>
                  <a:lnTo>
                    <a:pt x="817" y="492"/>
                  </a:lnTo>
                  <a:lnTo>
                    <a:pt x="804" y="481"/>
                  </a:lnTo>
                  <a:lnTo>
                    <a:pt x="787" y="472"/>
                  </a:lnTo>
                  <a:lnTo>
                    <a:pt x="769" y="463"/>
                  </a:lnTo>
                  <a:lnTo>
                    <a:pt x="748" y="454"/>
                  </a:lnTo>
                  <a:lnTo>
                    <a:pt x="727" y="444"/>
                  </a:lnTo>
                  <a:lnTo>
                    <a:pt x="681" y="427"/>
                  </a:lnTo>
                  <a:lnTo>
                    <a:pt x="638" y="410"/>
                  </a:lnTo>
                  <a:lnTo>
                    <a:pt x="617" y="402"/>
                  </a:lnTo>
                  <a:lnTo>
                    <a:pt x="600" y="394"/>
                  </a:lnTo>
                  <a:lnTo>
                    <a:pt x="584" y="387"/>
                  </a:lnTo>
                  <a:lnTo>
                    <a:pt x="573" y="378"/>
                  </a:lnTo>
                  <a:lnTo>
                    <a:pt x="564" y="371"/>
                  </a:lnTo>
                  <a:lnTo>
                    <a:pt x="562" y="368"/>
                  </a:lnTo>
                  <a:lnTo>
                    <a:pt x="560" y="365"/>
                  </a:lnTo>
                  <a:lnTo>
                    <a:pt x="565" y="377"/>
                  </a:lnTo>
                  <a:lnTo>
                    <a:pt x="571" y="390"/>
                  </a:lnTo>
                  <a:lnTo>
                    <a:pt x="579" y="403"/>
                  </a:lnTo>
                  <a:lnTo>
                    <a:pt x="590" y="416"/>
                  </a:lnTo>
                  <a:lnTo>
                    <a:pt x="601" y="430"/>
                  </a:lnTo>
                  <a:lnTo>
                    <a:pt x="613" y="443"/>
                  </a:lnTo>
                  <a:lnTo>
                    <a:pt x="627" y="457"/>
                  </a:lnTo>
                  <a:lnTo>
                    <a:pt x="641" y="469"/>
                  </a:lnTo>
                  <a:lnTo>
                    <a:pt x="656" y="481"/>
                  </a:lnTo>
                  <a:lnTo>
                    <a:pt x="670" y="494"/>
                  </a:lnTo>
                  <a:lnTo>
                    <a:pt x="685" y="504"/>
                  </a:lnTo>
                  <a:lnTo>
                    <a:pt x="700" y="514"/>
                  </a:lnTo>
                  <a:lnTo>
                    <a:pt x="714" y="524"/>
                  </a:lnTo>
                  <a:lnTo>
                    <a:pt x="729" y="532"/>
                  </a:lnTo>
                  <a:lnTo>
                    <a:pt x="741" y="538"/>
                  </a:lnTo>
                  <a:lnTo>
                    <a:pt x="753" y="544"/>
                  </a:lnTo>
                  <a:lnTo>
                    <a:pt x="768" y="550"/>
                  </a:lnTo>
                  <a:lnTo>
                    <a:pt x="781" y="559"/>
                  </a:lnTo>
                  <a:lnTo>
                    <a:pt x="793" y="569"/>
                  </a:lnTo>
                  <a:lnTo>
                    <a:pt x="802" y="579"/>
                  </a:lnTo>
                  <a:lnTo>
                    <a:pt x="811" y="590"/>
                  </a:lnTo>
                  <a:lnTo>
                    <a:pt x="818" y="602"/>
                  </a:lnTo>
                  <a:lnTo>
                    <a:pt x="825" y="614"/>
                  </a:lnTo>
                  <a:lnTo>
                    <a:pt x="831" y="628"/>
                  </a:lnTo>
                  <a:lnTo>
                    <a:pt x="840" y="655"/>
                  </a:lnTo>
                  <a:lnTo>
                    <a:pt x="848" y="682"/>
                  </a:lnTo>
                  <a:lnTo>
                    <a:pt x="857" y="710"/>
                  </a:lnTo>
                  <a:lnTo>
                    <a:pt x="862" y="724"/>
                  </a:lnTo>
                  <a:lnTo>
                    <a:pt x="866" y="736"/>
                  </a:lnTo>
                  <a:lnTo>
                    <a:pt x="847" y="727"/>
                  </a:lnTo>
                  <a:lnTo>
                    <a:pt x="828" y="717"/>
                  </a:lnTo>
                  <a:lnTo>
                    <a:pt x="807" y="708"/>
                  </a:lnTo>
                  <a:lnTo>
                    <a:pt x="786" y="701"/>
                  </a:lnTo>
                  <a:lnTo>
                    <a:pt x="765" y="694"/>
                  </a:lnTo>
                  <a:lnTo>
                    <a:pt x="744" y="689"/>
                  </a:lnTo>
                  <a:lnTo>
                    <a:pt x="723" y="683"/>
                  </a:lnTo>
                  <a:lnTo>
                    <a:pt x="701" y="679"/>
                  </a:lnTo>
                  <a:lnTo>
                    <a:pt x="678" y="675"/>
                  </a:lnTo>
                  <a:lnTo>
                    <a:pt x="657" y="673"/>
                  </a:lnTo>
                  <a:lnTo>
                    <a:pt x="634" y="671"/>
                  </a:lnTo>
                  <a:lnTo>
                    <a:pt x="612" y="671"/>
                  </a:lnTo>
                  <a:lnTo>
                    <a:pt x="591" y="671"/>
                  </a:lnTo>
                  <a:lnTo>
                    <a:pt x="568" y="672"/>
                  </a:lnTo>
                  <a:lnTo>
                    <a:pt x="546" y="673"/>
                  </a:lnTo>
                  <a:lnTo>
                    <a:pt x="525" y="676"/>
                  </a:lnTo>
                  <a:lnTo>
                    <a:pt x="533" y="654"/>
                  </a:lnTo>
                  <a:lnTo>
                    <a:pt x="539" y="630"/>
                  </a:lnTo>
                  <a:lnTo>
                    <a:pt x="541" y="619"/>
                  </a:lnTo>
                  <a:lnTo>
                    <a:pt x="543" y="606"/>
                  </a:lnTo>
                  <a:lnTo>
                    <a:pt x="544" y="595"/>
                  </a:lnTo>
                  <a:lnTo>
                    <a:pt x="544" y="583"/>
                  </a:lnTo>
                  <a:lnTo>
                    <a:pt x="542" y="572"/>
                  </a:lnTo>
                  <a:lnTo>
                    <a:pt x="540" y="562"/>
                  </a:lnTo>
                  <a:lnTo>
                    <a:pt x="536" y="552"/>
                  </a:lnTo>
                  <a:lnTo>
                    <a:pt x="530" y="542"/>
                  </a:lnTo>
                  <a:lnTo>
                    <a:pt x="522" y="534"/>
                  </a:lnTo>
                  <a:lnTo>
                    <a:pt x="512" y="527"/>
                  </a:lnTo>
                  <a:lnTo>
                    <a:pt x="501" y="521"/>
                  </a:lnTo>
                  <a:lnTo>
                    <a:pt x="487" y="515"/>
                  </a:lnTo>
                  <a:lnTo>
                    <a:pt x="445" y="502"/>
                  </a:lnTo>
                  <a:lnTo>
                    <a:pt x="381" y="485"/>
                  </a:lnTo>
                  <a:lnTo>
                    <a:pt x="349" y="475"/>
                  </a:lnTo>
                  <a:lnTo>
                    <a:pt x="320" y="469"/>
                  </a:lnTo>
                  <a:lnTo>
                    <a:pt x="297" y="465"/>
                  </a:lnTo>
                  <a:lnTo>
                    <a:pt x="289" y="465"/>
                  </a:lnTo>
                  <a:lnTo>
                    <a:pt x="283" y="466"/>
                  </a:lnTo>
                  <a:lnTo>
                    <a:pt x="281" y="467"/>
                  </a:lnTo>
                  <a:lnTo>
                    <a:pt x="280" y="468"/>
                  </a:lnTo>
                  <a:lnTo>
                    <a:pt x="278" y="473"/>
                  </a:lnTo>
                  <a:lnTo>
                    <a:pt x="277" y="479"/>
                  </a:lnTo>
                  <a:lnTo>
                    <a:pt x="277" y="488"/>
                  </a:lnTo>
                  <a:lnTo>
                    <a:pt x="278" y="508"/>
                  </a:lnTo>
                  <a:lnTo>
                    <a:pt x="280" y="532"/>
                  </a:lnTo>
                  <a:lnTo>
                    <a:pt x="280" y="544"/>
                  </a:lnTo>
                  <a:lnTo>
                    <a:pt x="280" y="557"/>
                  </a:lnTo>
                  <a:lnTo>
                    <a:pt x="279" y="569"/>
                  </a:lnTo>
                  <a:lnTo>
                    <a:pt x="276" y="580"/>
                  </a:lnTo>
                  <a:lnTo>
                    <a:pt x="272" y="592"/>
                  </a:lnTo>
                  <a:lnTo>
                    <a:pt x="266" y="602"/>
                  </a:lnTo>
                  <a:lnTo>
                    <a:pt x="263" y="607"/>
                  </a:lnTo>
                  <a:lnTo>
                    <a:pt x="258" y="611"/>
                  </a:lnTo>
                  <a:lnTo>
                    <a:pt x="254" y="615"/>
                  </a:lnTo>
                  <a:lnTo>
                    <a:pt x="247" y="620"/>
                  </a:lnTo>
                  <a:lnTo>
                    <a:pt x="210" y="641"/>
                  </a:lnTo>
                  <a:lnTo>
                    <a:pt x="145" y="680"/>
                  </a:lnTo>
                  <a:lnTo>
                    <a:pt x="113" y="701"/>
                  </a:lnTo>
                  <a:lnTo>
                    <a:pt x="86" y="720"/>
                  </a:lnTo>
                  <a:lnTo>
                    <a:pt x="66" y="734"/>
                  </a:lnTo>
                  <a:lnTo>
                    <a:pt x="62" y="738"/>
                  </a:lnTo>
                  <a:lnTo>
                    <a:pt x="61" y="740"/>
                  </a:lnTo>
                  <a:lnTo>
                    <a:pt x="61" y="741"/>
                  </a:lnTo>
                  <a:lnTo>
                    <a:pt x="65" y="748"/>
                  </a:lnTo>
                  <a:lnTo>
                    <a:pt x="72" y="755"/>
                  </a:lnTo>
                  <a:lnTo>
                    <a:pt x="82" y="762"/>
                  </a:lnTo>
                  <a:lnTo>
                    <a:pt x="94" y="768"/>
                  </a:lnTo>
                  <a:lnTo>
                    <a:pt x="107" y="774"/>
                  </a:lnTo>
                  <a:lnTo>
                    <a:pt x="123" y="781"/>
                  </a:lnTo>
                  <a:lnTo>
                    <a:pt x="154" y="793"/>
                  </a:lnTo>
                  <a:lnTo>
                    <a:pt x="187" y="803"/>
                  </a:lnTo>
                  <a:lnTo>
                    <a:pt x="216" y="812"/>
                  </a:lnTo>
                  <a:lnTo>
                    <a:pt x="259" y="825"/>
                  </a:lnTo>
                  <a:lnTo>
                    <a:pt x="272" y="829"/>
                  </a:lnTo>
                  <a:lnTo>
                    <a:pt x="282" y="833"/>
                  </a:lnTo>
                  <a:lnTo>
                    <a:pt x="293" y="837"/>
                  </a:lnTo>
                  <a:lnTo>
                    <a:pt x="300" y="841"/>
                  </a:lnTo>
                  <a:lnTo>
                    <a:pt x="307" y="845"/>
                  </a:lnTo>
                  <a:lnTo>
                    <a:pt x="312" y="850"/>
                  </a:lnTo>
                  <a:lnTo>
                    <a:pt x="316" y="855"/>
                  </a:lnTo>
                  <a:lnTo>
                    <a:pt x="320" y="859"/>
                  </a:lnTo>
                  <a:lnTo>
                    <a:pt x="322" y="864"/>
                  </a:lnTo>
                  <a:lnTo>
                    <a:pt x="323" y="868"/>
                  </a:lnTo>
                  <a:lnTo>
                    <a:pt x="324" y="873"/>
                  </a:lnTo>
                  <a:lnTo>
                    <a:pt x="324" y="878"/>
                  </a:lnTo>
                  <a:lnTo>
                    <a:pt x="321" y="888"/>
                  </a:lnTo>
                  <a:lnTo>
                    <a:pt x="317" y="897"/>
                  </a:lnTo>
                  <a:lnTo>
                    <a:pt x="308" y="916"/>
                  </a:lnTo>
                  <a:lnTo>
                    <a:pt x="305" y="927"/>
                  </a:lnTo>
                  <a:lnTo>
                    <a:pt x="303" y="936"/>
                  </a:lnTo>
                  <a:lnTo>
                    <a:pt x="303" y="941"/>
                  </a:lnTo>
                  <a:lnTo>
                    <a:pt x="304" y="945"/>
                  </a:lnTo>
                  <a:lnTo>
                    <a:pt x="305" y="950"/>
                  </a:lnTo>
                  <a:lnTo>
                    <a:pt x="307" y="955"/>
                  </a:lnTo>
                  <a:lnTo>
                    <a:pt x="310" y="960"/>
                  </a:lnTo>
                  <a:lnTo>
                    <a:pt x="315" y="964"/>
                  </a:lnTo>
                  <a:lnTo>
                    <a:pt x="321" y="968"/>
                  </a:lnTo>
                  <a:lnTo>
                    <a:pt x="328" y="973"/>
                  </a:lnTo>
                  <a:lnTo>
                    <a:pt x="330" y="973"/>
                  </a:lnTo>
                  <a:lnTo>
                    <a:pt x="333" y="973"/>
                  </a:lnTo>
                  <a:lnTo>
                    <a:pt x="341" y="972"/>
                  </a:lnTo>
                  <a:lnTo>
                    <a:pt x="355" y="969"/>
                  </a:lnTo>
                  <a:lnTo>
                    <a:pt x="370" y="965"/>
                  </a:lnTo>
                  <a:lnTo>
                    <a:pt x="407" y="954"/>
                  </a:lnTo>
                  <a:lnTo>
                    <a:pt x="448" y="939"/>
                  </a:lnTo>
                  <a:lnTo>
                    <a:pt x="490" y="924"/>
                  </a:lnTo>
                  <a:lnTo>
                    <a:pt x="526" y="909"/>
                  </a:lnTo>
                  <a:lnTo>
                    <a:pt x="552" y="897"/>
                  </a:lnTo>
                  <a:lnTo>
                    <a:pt x="561" y="893"/>
                  </a:lnTo>
                  <a:lnTo>
                    <a:pt x="565" y="890"/>
                  </a:lnTo>
                  <a:lnTo>
                    <a:pt x="570" y="880"/>
                  </a:lnTo>
                  <a:lnTo>
                    <a:pt x="573" y="869"/>
                  </a:lnTo>
                  <a:lnTo>
                    <a:pt x="575" y="858"/>
                  </a:lnTo>
                  <a:lnTo>
                    <a:pt x="575" y="846"/>
                  </a:lnTo>
                  <a:lnTo>
                    <a:pt x="574" y="833"/>
                  </a:lnTo>
                  <a:lnTo>
                    <a:pt x="572" y="820"/>
                  </a:lnTo>
                  <a:lnTo>
                    <a:pt x="568" y="806"/>
                  </a:lnTo>
                  <a:lnTo>
                    <a:pt x="564" y="793"/>
                  </a:lnTo>
                  <a:lnTo>
                    <a:pt x="555" y="766"/>
                  </a:lnTo>
                  <a:lnTo>
                    <a:pt x="543" y="741"/>
                  </a:lnTo>
                  <a:lnTo>
                    <a:pt x="524" y="700"/>
                  </a:lnTo>
                  <a:lnTo>
                    <a:pt x="544" y="700"/>
                  </a:lnTo>
                  <a:lnTo>
                    <a:pt x="564" y="700"/>
                  </a:lnTo>
                  <a:lnTo>
                    <a:pt x="583" y="701"/>
                  </a:lnTo>
                  <a:lnTo>
                    <a:pt x="604" y="702"/>
                  </a:lnTo>
                  <a:lnTo>
                    <a:pt x="624" y="704"/>
                  </a:lnTo>
                  <a:lnTo>
                    <a:pt x="643" y="707"/>
                  </a:lnTo>
                  <a:lnTo>
                    <a:pt x="662" y="711"/>
                  </a:lnTo>
                  <a:lnTo>
                    <a:pt x="681" y="715"/>
                  </a:lnTo>
                  <a:lnTo>
                    <a:pt x="701" y="721"/>
                  </a:lnTo>
                  <a:lnTo>
                    <a:pt x="719" y="726"/>
                  </a:lnTo>
                  <a:lnTo>
                    <a:pt x="758" y="739"/>
                  </a:lnTo>
                  <a:lnTo>
                    <a:pt x="795" y="755"/>
                  </a:lnTo>
                  <a:lnTo>
                    <a:pt x="832" y="771"/>
                  </a:lnTo>
                  <a:lnTo>
                    <a:pt x="868" y="791"/>
                  </a:lnTo>
                  <a:lnTo>
                    <a:pt x="903" y="812"/>
                  </a:lnTo>
                  <a:lnTo>
                    <a:pt x="938" y="835"/>
                  </a:lnTo>
                  <a:lnTo>
                    <a:pt x="973" y="860"/>
                  </a:lnTo>
                  <a:lnTo>
                    <a:pt x="1007" y="886"/>
                  </a:lnTo>
                  <a:lnTo>
                    <a:pt x="1041" y="913"/>
                  </a:lnTo>
                  <a:lnTo>
                    <a:pt x="1074" y="941"/>
                  </a:lnTo>
                  <a:lnTo>
                    <a:pt x="1106" y="971"/>
                  </a:lnTo>
                  <a:lnTo>
                    <a:pt x="1138" y="1002"/>
                  </a:lnTo>
                  <a:lnTo>
                    <a:pt x="1170" y="1033"/>
                  </a:lnTo>
                  <a:lnTo>
                    <a:pt x="1200" y="1065"/>
                  </a:lnTo>
                  <a:lnTo>
                    <a:pt x="1231" y="1098"/>
                  </a:lnTo>
                  <a:lnTo>
                    <a:pt x="1261" y="1131"/>
                  </a:lnTo>
                  <a:lnTo>
                    <a:pt x="1289" y="1164"/>
                  </a:lnTo>
                  <a:lnTo>
                    <a:pt x="1346" y="1230"/>
                  </a:lnTo>
                  <a:lnTo>
                    <a:pt x="1400" y="1296"/>
                  </a:lnTo>
                  <a:lnTo>
                    <a:pt x="1451" y="1361"/>
                  </a:lnTo>
                  <a:lnTo>
                    <a:pt x="1501" y="1422"/>
                  </a:lnTo>
                  <a:lnTo>
                    <a:pt x="1548" y="1479"/>
                  </a:lnTo>
                  <a:lnTo>
                    <a:pt x="1597" y="1540"/>
                  </a:lnTo>
                  <a:lnTo>
                    <a:pt x="1645" y="1603"/>
                  </a:lnTo>
                  <a:lnTo>
                    <a:pt x="1694" y="1667"/>
                  </a:lnTo>
                  <a:lnTo>
                    <a:pt x="1742" y="1732"/>
                  </a:lnTo>
                  <a:lnTo>
                    <a:pt x="1838" y="1863"/>
                  </a:lnTo>
                  <a:lnTo>
                    <a:pt x="1886" y="1929"/>
                  </a:lnTo>
                  <a:lnTo>
                    <a:pt x="1936" y="1994"/>
                  </a:lnTo>
                  <a:lnTo>
                    <a:pt x="1985" y="2059"/>
                  </a:lnTo>
                  <a:lnTo>
                    <a:pt x="2037" y="2122"/>
                  </a:lnTo>
                  <a:lnTo>
                    <a:pt x="2089" y="2183"/>
                  </a:lnTo>
                  <a:lnTo>
                    <a:pt x="2116" y="2213"/>
                  </a:lnTo>
                  <a:lnTo>
                    <a:pt x="2143" y="2242"/>
                  </a:lnTo>
                  <a:lnTo>
                    <a:pt x="2171" y="2271"/>
                  </a:lnTo>
                  <a:lnTo>
                    <a:pt x="2199" y="2300"/>
                  </a:lnTo>
                  <a:lnTo>
                    <a:pt x="2227" y="2328"/>
                  </a:lnTo>
                  <a:lnTo>
                    <a:pt x="2256" y="2355"/>
                  </a:lnTo>
                  <a:lnTo>
                    <a:pt x="2286" y="2380"/>
                  </a:lnTo>
                  <a:lnTo>
                    <a:pt x="2316" y="2406"/>
                  </a:lnTo>
                  <a:lnTo>
                    <a:pt x="2347" y="2430"/>
                  </a:lnTo>
                  <a:lnTo>
                    <a:pt x="2378" y="2453"/>
                  </a:lnTo>
                  <a:lnTo>
                    <a:pt x="2325" y="2447"/>
                  </a:lnTo>
                  <a:lnTo>
                    <a:pt x="2272" y="2443"/>
                  </a:lnTo>
                  <a:lnTo>
                    <a:pt x="2218" y="2440"/>
                  </a:lnTo>
                  <a:lnTo>
                    <a:pt x="2165" y="2439"/>
                  </a:lnTo>
                  <a:lnTo>
                    <a:pt x="2110" y="2439"/>
                  </a:lnTo>
                  <a:lnTo>
                    <a:pt x="2055" y="2440"/>
                  </a:lnTo>
                  <a:lnTo>
                    <a:pt x="2001" y="2442"/>
                  </a:lnTo>
                  <a:lnTo>
                    <a:pt x="1946" y="2445"/>
                  </a:lnTo>
                  <a:lnTo>
                    <a:pt x="1891" y="2450"/>
                  </a:lnTo>
                  <a:lnTo>
                    <a:pt x="1837" y="2456"/>
                  </a:lnTo>
                  <a:lnTo>
                    <a:pt x="1782" y="2462"/>
                  </a:lnTo>
                  <a:lnTo>
                    <a:pt x="1728" y="2469"/>
                  </a:lnTo>
                  <a:lnTo>
                    <a:pt x="1674" y="2476"/>
                  </a:lnTo>
                  <a:lnTo>
                    <a:pt x="1620" y="2484"/>
                  </a:lnTo>
                  <a:lnTo>
                    <a:pt x="1515" y="2502"/>
                  </a:lnTo>
                  <a:lnTo>
                    <a:pt x="1513" y="2478"/>
                  </a:lnTo>
                  <a:lnTo>
                    <a:pt x="1512" y="2456"/>
                  </a:lnTo>
                  <a:lnTo>
                    <a:pt x="1514" y="2432"/>
                  </a:lnTo>
                  <a:lnTo>
                    <a:pt x="1516" y="2408"/>
                  </a:lnTo>
                  <a:lnTo>
                    <a:pt x="1520" y="2384"/>
                  </a:lnTo>
                  <a:lnTo>
                    <a:pt x="1526" y="2362"/>
                  </a:lnTo>
                  <a:lnTo>
                    <a:pt x="1537" y="2314"/>
                  </a:lnTo>
                  <a:lnTo>
                    <a:pt x="1548" y="2268"/>
                  </a:lnTo>
                  <a:lnTo>
                    <a:pt x="1552" y="2244"/>
                  </a:lnTo>
                  <a:lnTo>
                    <a:pt x="1556" y="2222"/>
                  </a:lnTo>
                  <a:lnTo>
                    <a:pt x="1559" y="2198"/>
                  </a:lnTo>
                  <a:lnTo>
                    <a:pt x="1560" y="2175"/>
                  </a:lnTo>
                  <a:lnTo>
                    <a:pt x="1559" y="2152"/>
                  </a:lnTo>
                  <a:lnTo>
                    <a:pt x="1555" y="2129"/>
                  </a:lnTo>
                  <a:lnTo>
                    <a:pt x="1551" y="2112"/>
                  </a:lnTo>
                  <a:lnTo>
                    <a:pt x="1546" y="2096"/>
                  </a:lnTo>
                  <a:lnTo>
                    <a:pt x="1540" y="2078"/>
                  </a:lnTo>
                  <a:lnTo>
                    <a:pt x="1532" y="2062"/>
                  </a:lnTo>
                  <a:lnTo>
                    <a:pt x="1522" y="2044"/>
                  </a:lnTo>
                  <a:lnTo>
                    <a:pt x="1512" y="2027"/>
                  </a:lnTo>
                  <a:lnTo>
                    <a:pt x="1502" y="2010"/>
                  </a:lnTo>
                  <a:lnTo>
                    <a:pt x="1490" y="1994"/>
                  </a:lnTo>
                  <a:lnTo>
                    <a:pt x="1466" y="1961"/>
                  </a:lnTo>
                  <a:lnTo>
                    <a:pt x="1442" y="1930"/>
                  </a:lnTo>
                  <a:lnTo>
                    <a:pt x="1395" y="1875"/>
                  </a:lnTo>
                  <a:lnTo>
                    <a:pt x="1377" y="1856"/>
                  </a:lnTo>
                  <a:lnTo>
                    <a:pt x="1370" y="1848"/>
                  </a:lnTo>
                  <a:lnTo>
                    <a:pt x="1362" y="1842"/>
                  </a:lnTo>
                  <a:lnTo>
                    <a:pt x="1355" y="1837"/>
                  </a:lnTo>
                  <a:lnTo>
                    <a:pt x="1348" y="1833"/>
                  </a:lnTo>
                  <a:lnTo>
                    <a:pt x="1342" y="1830"/>
                  </a:lnTo>
                  <a:lnTo>
                    <a:pt x="1336" y="1828"/>
                  </a:lnTo>
                  <a:lnTo>
                    <a:pt x="1330" y="1827"/>
                  </a:lnTo>
                  <a:lnTo>
                    <a:pt x="1325" y="1827"/>
                  </a:lnTo>
                  <a:lnTo>
                    <a:pt x="1319" y="1827"/>
                  </a:lnTo>
                  <a:lnTo>
                    <a:pt x="1314" y="1829"/>
                  </a:lnTo>
                  <a:lnTo>
                    <a:pt x="1309" y="1831"/>
                  </a:lnTo>
                  <a:lnTo>
                    <a:pt x="1305" y="1834"/>
                  </a:lnTo>
                  <a:lnTo>
                    <a:pt x="1296" y="1841"/>
                  </a:lnTo>
                  <a:lnTo>
                    <a:pt x="1286" y="1850"/>
                  </a:lnTo>
                  <a:lnTo>
                    <a:pt x="1277" y="1861"/>
                  </a:lnTo>
                  <a:lnTo>
                    <a:pt x="1258" y="1884"/>
                  </a:lnTo>
                  <a:lnTo>
                    <a:pt x="1246" y="1896"/>
                  </a:lnTo>
                  <a:lnTo>
                    <a:pt x="1235" y="1907"/>
                  </a:lnTo>
                  <a:lnTo>
                    <a:pt x="1221" y="1917"/>
                  </a:lnTo>
                  <a:lnTo>
                    <a:pt x="1206" y="1927"/>
                  </a:lnTo>
                  <a:lnTo>
                    <a:pt x="1197" y="1931"/>
                  </a:lnTo>
                  <a:lnTo>
                    <a:pt x="1185" y="1935"/>
                  </a:lnTo>
                  <a:lnTo>
                    <a:pt x="1175" y="1938"/>
                  </a:lnTo>
                  <a:lnTo>
                    <a:pt x="1163" y="1941"/>
                  </a:lnTo>
                  <a:lnTo>
                    <a:pt x="1138" y="1945"/>
                  </a:lnTo>
                  <a:lnTo>
                    <a:pt x="1111" y="1947"/>
                  </a:lnTo>
                  <a:lnTo>
                    <a:pt x="1083" y="1947"/>
                  </a:lnTo>
                  <a:lnTo>
                    <a:pt x="1054" y="1946"/>
                  </a:lnTo>
                  <a:lnTo>
                    <a:pt x="1026" y="1944"/>
                  </a:lnTo>
                  <a:lnTo>
                    <a:pt x="996" y="1941"/>
                  </a:lnTo>
                  <a:lnTo>
                    <a:pt x="965" y="1937"/>
                  </a:lnTo>
                  <a:lnTo>
                    <a:pt x="936" y="1933"/>
                  </a:lnTo>
                  <a:lnTo>
                    <a:pt x="878" y="1923"/>
                  </a:lnTo>
                  <a:lnTo>
                    <a:pt x="826" y="1913"/>
                  </a:lnTo>
                  <a:lnTo>
                    <a:pt x="781" y="1905"/>
                  </a:lnTo>
                  <a:lnTo>
                    <a:pt x="764" y="1903"/>
                  </a:lnTo>
                  <a:lnTo>
                    <a:pt x="748" y="1903"/>
                  </a:lnTo>
                  <a:lnTo>
                    <a:pt x="735" y="1905"/>
                  </a:lnTo>
                  <a:lnTo>
                    <a:pt x="730" y="1907"/>
                  </a:lnTo>
                  <a:lnTo>
                    <a:pt x="725" y="1909"/>
                  </a:lnTo>
                  <a:lnTo>
                    <a:pt x="719" y="1912"/>
                  </a:lnTo>
                  <a:lnTo>
                    <a:pt x="715" y="1915"/>
                  </a:lnTo>
                  <a:lnTo>
                    <a:pt x="712" y="1919"/>
                  </a:lnTo>
                  <a:lnTo>
                    <a:pt x="709" y="1924"/>
                  </a:lnTo>
                  <a:lnTo>
                    <a:pt x="704" y="1933"/>
                  </a:lnTo>
                  <a:lnTo>
                    <a:pt x="701" y="1943"/>
                  </a:lnTo>
                  <a:lnTo>
                    <a:pt x="699" y="1955"/>
                  </a:lnTo>
                  <a:lnTo>
                    <a:pt x="699" y="1968"/>
                  </a:lnTo>
                  <a:lnTo>
                    <a:pt x="700" y="1982"/>
                  </a:lnTo>
                  <a:lnTo>
                    <a:pt x="703" y="1997"/>
                  </a:lnTo>
                  <a:lnTo>
                    <a:pt x="706" y="2013"/>
                  </a:lnTo>
                  <a:lnTo>
                    <a:pt x="710" y="2029"/>
                  </a:lnTo>
                  <a:lnTo>
                    <a:pt x="719" y="2063"/>
                  </a:lnTo>
                  <a:lnTo>
                    <a:pt x="732" y="2098"/>
                  </a:lnTo>
                  <a:lnTo>
                    <a:pt x="744" y="2132"/>
                  </a:lnTo>
                  <a:lnTo>
                    <a:pt x="756" y="2165"/>
                  </a:lnTo>
                  <a:lnTo>
                    <a:pt x="766" y="2195"/>
                  </a:lnTo>
                  <a:lnTo>
                    <a:pt x="772" y="2222"/>
                  </a:lnTo>
                  <a:lnTo>
                    <a:pt x="774" y="2234"/>
                  </a:lnTo>
                  <a:lnTo>
                    <a:pt x="775" y="2244"/>
                  </a:lnTo>
                  <a:lnTo>
                    <a:pt x="775" y="2252"/>
                  </a:lnTo>
                  <a:lnTo>
                    <a:pt x="773" y="2260"/>
                  </a:lnTo>
                  <a:lnTo>
                    <a:pt x="770" y="2266"/>
                  </a:lnTo>
                  <a:lnTo>
                    <a:pt x="767" y="2268"/>
                  </a:lnTo>
                  <a:lnTo>
                    <a:pt x="764" y="2269"/>
                  </a:lnTo>
                  <a:lnTo>
                    <a:pt x="711" y="2294"/>
                  </a:lnTo>
                  <a:lnTo>
                    <a:pt x="660" y="2319"/>
                  </a:lnTo>
                  <a:lnTo>
                    <a:pt x="608" y="2347"/>
                  </a:lnTo>
                  <a:lnTo>
                    <a:pt x="558" y="2376"/>
                  </a:lnTo>
                  <a:lnTo>
                    <a:pt x="508" y="2406"/>
                  </a:lnTo>
                  <a:lnTo>
                    <a:pt x="459" y="2437"/>
                  </a:lnTo>
                  <a:lnTo>
                    <a:pt x="410" y="2470"/>
                  </a:lnTo>
                  <a:lnTo>
                    <a:pt x="363" y="2504"/>
                  </a:lnTo>
                  <a:lnTo>
                    <a:pt x="343" y="2518"/>
                  </a:lnTo>
                  <a:lnTo>
                    <a:pt x="322" y="2532"/>
                  </a:lnTo>
                  <a:lnTo>
                    <a:pt x="299" y="2544"/>
                  </a:lnTo>
                  <a:lnTo>
                    <a:pt x="276" y="2557"/>
                  </a:lnTo>
                  <a:lnTo>
                    <a:pt x="230" y="2581"/>
                  </a:lnTo>
                  <a:lnTo>
                    <a:pt x="182" y="2605"/>
                  </a:lnTo>
                  <a:lnTo>
                    <a:pt x="135" y="2630"/>
                  </a:lnTo>
                  <a:lnTo>
                    <a:pt x="113" y="2643"/>
                  </a:lnTo>
                  <a:lnTo>
                    <a:pt x="92" y="2657"/>
                  </a:lnTo>
                  <a:lnTo>
                    <a:pt x="70" y="2671"/>
                  </a:lnTo>
                  <a:lnTo>
                    <a:pt x="51" y="2686"/>
                  </a:lnTo>
                  <a:lnTo>
                    <a:pt x="32" y="2704"/>
                  </a:lnTo>
                  <a:lnTo>
                    <a:pt x="15" y="2722"/>
                  </a:lnTo>
                  <a:lnTo>
                    <a:pt x="8" y="2730"/>
                  </a:lnTo>
                  <a:lnTo>
                    <a:pt x="3" y="2738"/>
                  </a:lnTo>
                  <a:lnTo>
                    <a:pt x="1" y="2746"/>
                  </a:lnTo>
                  <a:lnTo>
                    <a:pt x="0" y="2753"/>
                  </a:lnTo>
                  <a:lnTo>
                    <a:pt x="1" y="2761"/>
                  </a:lnTo>
                  <a:lnTo>
                    <a:pt x="3" y="2767"/>
                  </a:lnTo>
                  <a:lnTo>
                    <a:pt x="7" y="2773"/>
                  </a:lnTo>
                  <a:lnTo>
                    <a:pt x="12" y="2779"/>
                  </a:lnTo>
                  <a:lnTo>
                    <a:pt x="20" y="2785"/>
                  </a:lnTo>
                  <a:lnTo>
                    <a:pt x="27" y="2791"/>
                  </a:lnTo>
                  <a:lnTo>
                    <a:pt x="36" y="2796"/>
                  </a:lnTo>
                  <a:lnTo>
                    <a:pt x="45" y="2800"/>
                  </a:lnTo>
                  <a:lnTo>
                    <a:pt x="68" y="2809"/>
                  </a:lnTo>
                  <a:lnTo>
                    <a:pt x="92" y="2816"/>
                  </a:lnTo>
                  <a:lnTo>
                    <a:pt x="119" y="2824"/>
                  </a:lnTo>
                  <a:lnTo>
                    <a:pt x="144" y="2830"/>
                  </a:lnTo>
                  <a:lnTo>
                    <a:pt x="197" y="2839"/>
                  </a:lnTo>
                  <a:lnTo>
                    <a:pt x="240" y="2845"/>
                  </a:lnTo>
                  <a:lnTo>
                    <a:pt x="257" y="2848"/>
                  </a:lnTo>
                  <a:lnTo>
                    <a:pt x="268" y="2851"/>
                  </a:lnTo>
                  <a:lnTo>
                    <a:pt x="299" y="2860"/>
                  </a:lnTo>
                  <a:lnTo>
                    <a:pt x="329" y="2870"/>
                  </a:lnTo>
                  <a:lnTo>
                    <a:pt x="358" y="2881"/>
                  </a:lnTo>
                  <a:lnTo>
                    <a:pt x="387" y="2894"/>
                  </a:lnTo>
                  <a:lnTo>
                    <a:pt x="415" y="2907"/>
                  </a:lnTo>
                  <a:lnTo>
                    <a:pt x="443" y="2922"/>
                  </a:lnTo>
                  <a:lnTo>
                    <a:pt x="499" y="2950"/>
                  </a:lnTo>
                  <a:lnTo>
                    <a:pt x="555" y="2980"/>
                  </a:lnTo>
                  <a:lnTo>
                    <a:pt x="582" y="2995"/>
                  </a:lnTo>
                  <a:lnTo>
                    <a:pt x="611" y="3008"/>
                  </a:lnTo>
                  <a:lnTo>
                    <a:pt x="640" y="3020"/>
                  </a:lnTo>
                  <a:lnTo>
                    <a:pt x="669" y="3032"/>
                  </a:lnTo>
                  <a:lnTo>
                    <a:pt x="699" y="3042"/>
                  </a:lnTo>
                  <a:lnTo>
                    <a:pt x="730" y="3051"/>
                  </a:lnTo>
                  <a:lnTo>
                    <a:pt x="784" y="3066"/>
                  </a:lnTo>
                  <a:lnTo>
                    <a:pt x="808" y="3073"/>
                  </a:lnTo>
                  <a:lnTo>
                    <a:pt x="830" y="3080"/>
                  </a:lnTo>
                  <a:lnTo>
                    <a:pt x="849" y="3087"/>
                  </a:lnTo>
                  <a:lnTo>
                    <a:pt x="867" y="3096"/>
                  </a:lnTo>
                  <a:lnTo>
                    <a:pt x="882" y="3105"/>
                  </a:lnTo>
                  <a:lnTo>
                    <a:pt x="896" y="3115"/>
                  </a:lnTo>
                  <a:lnTo>
                    <a:pt x="902" y="3121"/>
                  </a:lnTo>
                  <a:lnTo>
                    <a:pt x="908" y="3128"/>
                  </a:lnTo>
                  <a:lnTo>
                    <a:pt x="913" y="3135"/>
                  </a:lnTo>
                  <a:lnTo>
                    <a:pt x="917" y="3142"/>
                  </a:lnTo>
                  <a:lnTo>
                    <a:pt x="923" y="3150"/>
                  </a:lnTo>
                  <a:lnTo>
                    <a:pt x="926" y="3159"/>
                  </a:lnTo>
                  <a:lnTo>
                    <a:pt x="933" y="3177"/>
                  </a:lnTo>
                  <a:lnTo>
                    <a:pt x="938" y="3200"/>
                  </a:lnTo>
                  <a:lnTo>
                    <a:pt x="941" y="3225"/>
                  </a:lnTo>
                  <a:lnTo>
                    <a:pt x="944" y="3252"/>
                  </a:lnTo>
                  <a:lnTo>
                    <a:pt x="945" y="3284"/>
                  </a:lnTo>
                  <a:lnTo>
                    <a:pt x="945" y="3303"/>
                  </a:lnTo>
                  <a:lnTo>
                    <a:pt x="946" y="3324"/>
                  </a:lnTo>
                  <a:lnTo>
                    <a:pt x="948" y="3344"/>
                  </a:lnTo>
                  <a:lnTo>
                    <a:pt x="950" y="3367"/>
                  </a:lnTo>
                  <a:lnTo>
                    <a:pt x="954" y="3388"/>
                  </a:lnTo>
                  <a:lnTo>
                    <a:pt x="960" y="3410"/>
                  </a:lnTo>
                  <a:lnTo>
                    <a:pt x="966" y="3431"/>
                  </a:lnTo>
                  <a:lnTo>
                    <a:pt x="973" y="3449"/>
                  </a:lnTo>
                  <a:lnTo>
                    <a:pt x="977" y="3458"/>
                  </a:lnTo>
                  <a:lnTo>
                    <a:pt x="982" y="3466"/>
                  </a:lnTo>
                  <a:lnTo>
                    <a:pt x="987" y="3473"/>
                  </a:lnTo>
                  <a:lnTo>
                    <a:pt x="993" y="3480"/>
                  </a:lnTo>
                  <a:lnTo>
                    <a:pt x="999" y="3485"/>
                  </a:lnTo>
                  <a:lnTo>
                    <a:pt x="1005" y="3491"/>
                  </a:lnTo>
                  <a:lnTo>
                    <a:pt x="1011" y="3495"/>
                  </a:lnTo>
                  <a:lnTo>
                    <a:pt x="1018" y="3498"/>
                  </a:lnTo>
                  <a:lnTo>
                    <a:pt x="1027" y="3500"/>
                  </a:lnTo>
                  <a:lnTo>
                    <a:pt x="1035" y="3500"/>
                  </a:lnTo>
                  <a:lnTo>
                    <a:pt x="1043" y="3500"/>
                  </a:lnTo>
                  <a:lnTo>
                    <a:pt x="1052" y="3498"/>
                  </a:lnTo>
                  <a:lnTo>
                    <a:pt x="1063" y="3495"/>
                  </a:lnTo>
                  <a:lnTo>
                    <a:pt x="1073" y="3490"/>
                  </a:lnTo>
                  <a:lnTo>
                    <a:pt x="1084" y="3484"/>
                  </a:lnTo>
                  <a:lnTo>
                    <a:pt x="1096" y="3476"/>
                  </a:lnTo>
                  <a:lnTo>
                    <a:pt x="1116" y="3462"/>
                  </a:lnTo>
                  <a:lnTo>
                    <a:pt x="1139" y="3449"/>
                  </a:lnTo>
                  <a:lnTo>
                    <a:pt x="1161" y="3437"/>
                  </a:lnTo>
                  <a:lnTo>
                    <a:pt x="1183" y="3427"/>
                  </a:lnTo>
                  <a:lnTo>
                    <a:pt x="1207" y="3416"/>
                  </a:lnTo>
                  <a:lnTo>
                    <a:pt x="1231" y="3407"/>
                  </a:lnTo>
                  <a:lnTo>
                    <a:pt x="1278" y="3391"/>
                  </a:lnTo>
                  <a:lnTo>
                    <a:pt x="1375" y="3359"/>
                  </a:lnTo>
                  <a:lnTo>
                    <a:pt x="1422" y="3342"/>
                  </a:lnTo>
                  <a:lnTo>
                    <a:pt x="1446" y="3333"/>
                  </a:lnTo>
                  <a:lnTo>
                    <a:pt x="1470" y="3323"/>
                  </a:lnTo>
                  <a:lnTo>
                    <a:pt x="1475" y="3320"/>
                  </a:lnTo>
                  <a:lnTo>
                    <a:pt x="1481" y="3319"/>
                  </a:lnTo>
                  <a:lnTo>
                    <a:pt x="1493" y="3318"/>
                  </a:lnTo>
                  <a:lnTo>
                    <a:pt x="1505" y="3319"/>
                  </a:lnTo>
                  <a:lnTo>
                    <a:pt x="1517" y="3323"/>
                  </a:lnTo>
                  <a:lnTo>
                    <a:pt x="1530" y="3327"/>
                  </a:lnTo>
                  <a:lnTo>
                    <a:pt x="1543" y="3332"/>
                  </a:lnTo>
                  <a:lnTo>
                    <a:pt x="1569" y="3344"/>
                  </a:lnTo>
                  <a:lnTo>
                    <a:pt x="1597" y="3356"/>
                  </a:lnTo>
                  <a:lnTo>
                    <a:pt x="1610" y="3360"/>
                  </a:lnTo>
                  <a:lnTo>
                    <a:pt x="1623" y="3363"/>
                  </a:lnTo>
                  <a:lnTo>
                    <a:pt x="1637" y="3364"/>
                  </a:lnTo>
                  <a:lnTo>
                    <a:pt x="1649" y="3364"/>
                  </a:lnTo>
                  <a:lnTo>
                    <a:pt x="1655" y="3363"/>
                  </a:lnTo>
                  <a:lnTo>
                    <a:pt x="1663" y="3361"/>
                  </a:lnTo>
                  <a:lnTo>
                    <a:pt x="1669" y="3359"/>
                  </a:lnTo>
                  <a:lnTo>
                    <a:pt x="1675" y="3354"/>
                  </a:lnTo>
                  <a:lnTo>
                    <a:pt x="1684" y="3348"/>
                  </a:lnTo>
                  <a:lnTo>
                    <a:pt x="1694" y="3341"/>
                  </a:lnTo>
                  <a:lnTo>
                    <a:pt x="1703" y="3332"/>
                  </a:lnTo>
                  <a:lnTo>
                    <a:pt x="1711" y="3323"/>
                  </a:lnTo>
                  <a:lnTo>
                    <a:pt x="1719" y="3311"/>
                  </a:lnTo>
                  <a:lnTo>
                    <a:pt x="1727" y="3300"/>
                  </a:lnTo>
                  <a:lnTo>
                    <a:pt x="1734" y="3287"/>
                  </a:lnTo>
                  <a:lnTo>
                    <a:pt x="1741" y="3274"/>
                  </a:lnTo>
                  <a:lnTo>
                    <a:pt x="1747" y="3261"/>
                  </a:lnTo>
                  <a:lnTo>
                    <a:pt x="1753" y="3245"/>
                  </a:lnTo>
                  <a:lnTo>
                    <a:pt x="1764" y="3215"/>
                  </a:lnTo>
                  <a:lnTo>
                    <a:pt x="1772" y="3182"/>
                  </a:lnTo>
                  <a:lnTo>
                    <a:pt x="1779" y="3149"/>
                  </a:lnTo>
                  <a:lnTo>
                    <a:pt x="1785" y="3115"/>
                  </a:lnTo>
                  <a:lnTo>
                    <a:pt x="1789" y="3081"/>
                  </a:lnTo>
                  <a:lnTo>
                    <a:pt x="1792" y="3048"/>
                  </a:lnTo>
                  <a:lnTo>
                    <a:pt x="1794" y="3016"/>
                  </a:lnTo>
                  <a:lnTo>
                    <a:pt x="1794" y="2986"/>
                  </a:lnTo>
                  <a:lnTo>
                    <a:pt x="1791" y="2959"/>
                  </a:lnTo>
                  <a:lnTo>
                    <a:pt x="1789" y="2934"/>
                  </a:lnTo>
                  <a:lnTo>
                    <a:pt x="1785" y="2912"/>
                  </a:lnTo>
                  <a:lnTo>
                    <a:pt x="1781" y="2899"/>
                  </a:lnTo>
                  <a:lnTo>
                    <a:pt x="1777" y="2885"/>
                  </a:lnTo>
                  <a:lnTo>
                    <a:pt x="1772" y="2873"/>
                  </a:lnTo>
                  <a:lnTo>
                    <a:pt x="1767" y="2861"/>
                  </a:lnTo>
                  <a:lnTo>
                    <a:pt x="1754" y="2836"/>
                  </a:lnTo>
                  <a:lnTo>
                    <a:pt x="1740" y="2813"/>
                  </a:lnTo>
                  <a:lnTo>
                    <a:pt x="1723" y="2791"/>
                  </a:lnTo>
                  <a:lnTo>
                    <a:pt x="1706" y="2769"/>
                  </a:lnTo>
                  <a:lnTo>
                    <a:pt x="1688" y="2748"/>
                  </a:lnTo>
                  <a:lnTo>
                    <a:pt x="1669" y="2728"/>
                  </a:lnTo>
                  <a:lnTo>
                    <a:pt x="1631" y="2686"/>
                  </a:lnTo>
                  <a:lnTo>
                    <a:pt x="1612" y="2666"/>
                  </a:lnTo>
                  <a:lnTo>
                    <a:pt x="1594" y="2644"/>
                  </a:lnTo>
                  <a:lnTo>
                    <a:pt x="1576" y="2623"/>
                  </a:lnTo>
                  <a:lnTo>
                    <a:pt x="1560" y="2600"/>
                  </a:lnTo>
                  <a:lnTo>
                    <a:pt x="1545" y="2577"/>
                  </a:lnTo>
                  <a:lnTo>
                    <a:pt x="1532" y="2552"/>
                  </a:lnTo>
                  <a:lnTo>
                    <a:pt x="1573" y="2545"/>
                  </a:lnTo>
                  <a:lnTo>
                    <a:pt x="1614" y="2539"/>
                  </a:lnTo>
                  <a:lnTo>
                    <a:pt x="1697" y="2529"/>
                  </a:lnTo>
                  <a:lnTo>
                    <a:pt x="1779" y="2520"/>
                  </a:lnTo>
                  <a:lnTo>
                    <a:pt x="1863" y="2515"/>
                  </a:lnTo>
                  <a:lnTo>
                    <a:pt x="1946" y="2511"/>
                  </a:lnTo>
                  <a:lnTo>
                    <a:pt x="2030" y="2510"/>
                  </a:lnTo>
                  <a:lnTo>
                    <a:pt x="2113" y="2511"/>
                  </a:lnTo>
                  <a:lnTo>
                    <a:pt x="2196" y="2513"/>
                  </a:lnTo>
                  <a:lnTo>
                    <a:pt x="2245" y="2517"/>
                  </a:lnTo>
                  <a:lnTo>
                    <a:pt x="2292" y="2523"/>
                  </a:lnTo>
                  <a:lnTo>
                    <a:pt x="2339" y="2530"/>
                  </a:lnTo>
                  <a:lnTo>
                    <a:pt x="2382" y="2539"/>
                  </a:lnTo>
                  <a:lnTo>
                    <a:pt x="2425" y="2550"/>
                  </a:lnTo>
                  <a:lnTo>
                    <a:pt x="2467" y="2564"/>
                  </a:lnTo>
                  <a:lnTo>
                    <a:pt x="2507" y="2579"/>
                  </a:lnTo>
                  <a:lnTo>
                    <a:pt x="2546" y="2596"/>
                  </a:lnTo>
                  <a:lnTo>
                    <a:pt x="2585" y="2613"/>
                  </a:lnTo>
                  <a:lnTo>
                    <a:pt x="2623" y="2633"/>
                  </a:lnTo>
                  <a:lnTo>
                    <a:pt x="2662" y="2655"/>
                  </a:lnTo>
                  <a:lnTo>
                    <a:pt x="2701" y="2677"/>
                  </a:lnTo>
                  <a:lnTo>
                    <a:pt x="2739" y="2701"/>
                  </a:lnTo>
                  <a:lnTo>
                    <a:pt x="2777" y="2726"/>
                  </a:lnTo>
                  <a:lnTo>
                    <a:pt x="2856" y="2778"/>
                  </a:lnTo>
                  <a:lnTo>
                    <a:pt x="3020" y="2890"/>
                  </a:lnTo>
                  <a:lnTo>
                    <a:pt x="3102" y="2946"/>
                  </a:lnTo>
                  <a:lnTo>
                    <a:pt x="3182" y="3004"/>
                  </a:lnTo>
                  <a:lnTo>
                    <a:pt x="3262" y="3063"/>
                  </a:lnTo>
                  <a:lnTo>
                    <a:pt x="3341" y="3124"/>
                  </a:lnTo>
                  <a:lnTo>
                    <a:pt x="3379" y="3154"/>
                  </a:lnTo>
                  <a:lnTo>
                    <a:pt x="3417" y="3186"/>
                  </a:lnTo>
                  <a:lnTo>
                    <a:pt x="3454" y="3218"/>
                  </a:lnTo>
                  <a:lnTo>
                    <a:pt x="3491" y="3251"/>
                  </a:lnTo>
                  <a:lnTo>
                    <a:pt x="3537" y="3293"/>
                  </a:lnTo>
                  <a:lnTo>
                    <a:pt x="3581" y="3336"/>
                  </a:lnTo>
                  <a:lnTo>
                    <a:pt x="3625" y="3379"/>
                  </a:lnTo>
                  <a:lnTo>
                    <a:pt x="3667" y="3424"/>
                  </a:lnTo>
                  <a:lnTo>
                    <a:pt x="3752" y="3514"/>
                  </a:lnTo>
                  <a:lnTo>
                    <a:pt x="3835" y="3605"/>
                  </a:lnTo>
                  <a:lnTo>
                    <a:pt x="3919" y="3696"/>
                  </a:lnTo>
                  <a:lnTo>
                    <a:pt x="3961" y="3741"/>
                  </a:lnTo>
                  <a:lnTo>
                    <a:pt x="4003" y="3785"/>
                  </a:lnTo>
                  <a:lnTo>
                    <a:pt x="4047" y="3830"/>
                  </a:lnTo>
                  <a:lnTo>
                    <a:pt x="4091" y="3873"/>
                  </a:lnTo>
                  <a:lnTo>
                    <a:pt x="4135" y="3915"/>
                  </a:lnTo>
                  <a:lnTo>
                    <a:pt x="4182" y="3957"/>
                  </a:lnTo>
                  <a:lnTo>
                    <a:pt x="4126" y="3961"/>
                  </a:lnTo>
                  <a:lnTo>
                    <a:pt x="4071" y="3966"/>
                  </a:lnTo>
                  <a:lnTo>
                    <a:pt x="4018" y="3973"/>
                  </a:lnTo>
                  <a:lnTo>
                    <a:pt x="3963" y="3980"/>
                  </a:lnTo>
                  <a:lnTo>
                    <a:pt x="3910" y="3988"/>
                  </a:lnTo>
                  <a:lnTo>
                    <a:pt x="3856" y="3999"/>
                  </a:lnTo>
                  <a:lnTo>
                    <a:pt x="3803" y="4010"/>
                  </a:lnTo>
                  <a:lnTo>
                    <a:pt x="3750" y="4022"/>
                  </a:lnTo>
                  <a:lnTo>
                    <a:pt x="3697" y="4037"/>
                  </a:lnTo>
                  <a:lnTo>
                    <a:pt x="3646" y="4051"/>
                  </a:lnTo>
                  <a:lnTo>
                    <a:pt x="3594" y="4068"/>
                  </a:lnTo>
                  <a:lnTo>
                    <a:pt x="3543" y="4086"/>
                  </a:lnTo>
                  <a:lnTo>
                    <a:pt x="3491" y="4106"/>
                  </a:lnTo>
                  <a:lnTo>
                    <a:pt x="3441" y="4127"/>
                  </a:lnTo>
                  <a:lnTo>
                    <a:pt x="3390" y="4148"/>
                  </a:lnTo>
                  <a:lnTo>
                    <a:pt x="3340" y="4172"/>
                  </a:lnTo>
                  <a:lnTo>
                    <a:pt x="3333" y="4145"/>
                  </a:lnTo>
                  <a:lnTo>
                    <a:pt x="3328" y="4118"/>
                  </a:lnTo>
                  <a:lnTo>
                    <a:pt x="3324" y="4093"/>
                  </a:lnTo>
                  <a:lnTo>
                    <a:pt x="3321" y="4067"/>
                  </a:lnTo>
                  <a:lnTo>
                    <a:pt x="3316" y="4016"/>
                  </a:lnTo>
                  <a:lnTo>
                    <a:pt x="3313" y="3967"/>
                  </a:lnTo>
                  <a:lnTo>
                    <a:pt x="3309" y="3871"/>
                  </a:lnTo>
                  <a:lnTo>
                    <a:pt x="3306" y="3825"/>
                  </a:lnTo>
                  <a:lnTo>
                    <a:pt x="3300" y="3780"/>
                  </a:lnTo>
                  <a:lnTo>
                    <a:pt x="3297" y="3758"/>
                  </a:lnTo>
                  <a:lnTo>
                    <a:pt x="3293" y="3736"/>
                  </a:lnTo>
                  <a:lnTo>
                    <a:pt x="3288" y="3714"/>
                  </a:lnTo>
                  <a:lnTo>
                    <a:pt x="3282" y="3693"/>
                  </a:lnTo>
                  <a:lnTo>
                    <a:pt x="3275" y="3672"/>
                  </a:lnTo>
                  <a:lnTo>
                    <a:pt x="3266" y="3651"/>
                  </a:lnTo>
                  <a:lnTo>
                    <a:pt x="3257" y="3631"/>
                  </a:lnTo>
                  <a:lnTo>
                    <a:pt x="3246" y="3610"/>
                  </a:lnTo>
                  <a:lnTo>
                    <a:pt x="3233" y="3590"/>
                  </a:lnTo>
                  <a:lnTo>
                    <a:pt x="3219" y="3570"/>
                  </a:lnTo>
                  <a:lnTo>
                    <a:pt x="3204" y="3550"/>
                  </a:lnTo>
                  <a:lnTo>
                    <a:pt x="3186" y="3531"/>
                  </a:lnTo>
                  <a:lnTo>
                    <a:pt x="3165" y="3511"/>
                  </a:lnTo>
                  <a:lnTo>
                    <a:pt x="3144" y="3492"/>
                  </a:lnTo>
                  <a:lnTo>
                    <a:pt x="3119" y="3473"/>
                  </a:lnTo>
                  <a:lnTo>
                    <a:pt x="3093" y="3454"/>
                  </a:lnTo>
                  <a:lnTo>
                    <a:pt x="3084" y="3449"/>
                  </a:lnTo>
                  <a:lnTo>
                    <a:pt x="3077" y="3445"/>
                  </a:lnTo>
                  <a:lnTo>
                    <a:pt x="3069" y="3443"/>
                  </a:lnTo>
                  <a:lnTo>
                    <a:pt x="3060" y="3442"/>
                  </a:lnTo>
                  <a:lnTo>
                    <a:pt x="3053" y="3442"/>
                  </a:lnTo>
                  <a:lnTo>
                    <a:pt x="3046" y="3444"/>
                  </a:lnTo>
                  <a:lnTo>
                    <a:pt x="3039" y="3446"/>
                  </a:lnTo>
                  <a:lnTo>
                    <a:pt x="3031" y="3449"/>
                  </a:lnTo>
                  <a:lnTo>
                    <a:pt x="3024" y="3453"/>
                  </a:lnTo>
                  <a:lnTo>
                    <a:pt x="3017" y="3459"/>
                  </a:lnTo>
                  <a:lnTo>
                    <a:pt x="3004" y="3471"/>
                  </a:lnTo>
                  <a:lnTo>
                    <a:pt x="2990" y="3485"/>
                  </a:lnTo>
                  <a:lnTo>
                    <a:pt x="2978" y="3502"/>
                  </a:lnTo>
                  <a:lnTo>
                    <a:pt x="2952" y="3538"/>
                  </a:lnTo>
                  <a:lnTo>
                    <a:pt x="2927" y="3574"/>
                  </a:lnTo>
                  <a:lnTo>
                    <a:pt x="2914" y="3591"/>
                  </a:lnTo>
                  <a:lnTo>
                    <a:pt x="2902" y="3606"/>
                  </a:lnTo>
                  <a:lnTo>
                    <a:pt x="2888" y="3618"/>
                  </a:lnTo>
                  <a:lnTo>
                    <a:pt x="2882" y="3624"/>
                  </a:lnTo>
                  <a:lnTo>
                    <a:pt x="2875" y="3629"/>
                  </a:lnTo>
                  <a:lnTo>
                    <a:pt x="2866" y="3634"/>
                  </a:lnTo>
                  <a:lnTo>
                    <a:pt x="2855" y="3638"/>
                  </a:lnTo>
                  <a:lnTo>
                    <a:pt x="2844" y="3643"/>
                  </a:lnTo>
                  <a:lnTo>
                    <a:pt x="2831" y="3646"/>
                  </a:lnTo>
                  <a:lnTo>
                    <a:pt x="2807" y="3653"/>
                  </a:lnTo>
                  <a:lnTo>
                    <a:pt x="2779" y="3659"/>
                  </a:lnTo>
                  <a:lnTo>
                    <a:pt x="2749" y="3662"/>
                  </a:lnTo>
                  <a:lnTo>
                    <a:pt x="2718" y="3665"/>
                  </a:lnTo>
                  <a:lnTo>
                    <a:pt x="2687" y="3667"/>
                  </a:lnTo>
                  <a:lnTo>
                    <a:pt x="2654" y="3668"/>
                  </a:lnTo>
                  <a:lnTo>
                    <a:pt x="2589" y="3668"/>
                  </a:lnTo>
                  <a:lnTo>
                    <a:pt x="2527" y="3667"/>
                  </a:lnTo>
                  <a:lnTo>
                    <a:pt x="2471" y="3667"/>
                  </a:lnTo>
                  <a:lnTo>
                    <a:pt x="2423" y="3667"/>
                  </a:lnTo>
                  <a:lnTo>
                    <a:pt x="2410" y="3668"/>
                  </a:lnTo>
                  <a:lnTo>
                    <a:pt x="2398" y="3671"/>
                  </a:lnTo>
                  <a:lnTo>
                    <a:pt x="2387" y="3675"/>
                  </a:lnTo>
                  <a:lnTo>
                    <a:pt x="2378" y="3680"/>
                  </a:lnTo>
                  <a:lnTo>
                    <a:pt x="2370" y="3686"/>
                  </a:lnTo>
                  <a:lnTo>
                    <a:pt x="2364" y="3694"/>
                  </a:lnTo>
                  <a:lnTo>
                    <a:pt x="2358" y="3702"/>
                  </a:lnTo>
                  <a:lnTo>
                    <a:pt x="2354" y="3711"/>
                  </a:lnTo>
                  <a:lnTo>
                    <a:pt x="2352" y="3721"/>
                  </a:lnTo>
                  <a:lnTo>
                    <a:pt x="2350" y="3732"/>
                  </a:lnTo>
                  <a:lnTo>
                    <a:pt x="2349" y="3744"/>
                  </a:lnTo>
                  <a:lnTo>
                    <a:pt x="2349" y="3755"/>
                  </a:lnTo>
                  <a:lnTo>
                    <a:pt x="2350" y="3769"/>
                  </a:lnTo>
                  <a:lnTo>
                    <a:pt x="2352" y="3781"/>
                  </a:lnTo>
                  <a:lnTo>
                    <a:pt x="2357" y="3808"/>
                  </a:lnTo>
                  <a:lnTo>
                    <a:pt x="2365" y="3836"/>
                  </a:lnTo>
                  <a:lnTo>
                    <a:pt x="2375" y="3864"/>
                  </a:lnTo>
                  <a:lnTo>
                    <a:pt x="2385" y="3891"/>
                  </a:lnTo>
                  <a:lnTo>
                    <a:pt x="2397" y="3916"/>
                  </a:lnTo>
                  <a:lnTo>
                    <a:pt x="2408" y="3940"/>
                  </a:lnTo>
                  <a:lnTo>
                    <a:pt x="2419" y="3962"/>
                  </a:lnTo>
                  <a:lnTo>
                    <a:pt x="2429" y="3980"/>
                  </a:lnTo>
                  <a:lnTo>
                    <a:pt x="2438" y="3995"/>
                  </a:lnTo>
                  <a:lnTo>
                    <a:pt x="2454" y="4021"/>
                  </a:lnTo>
                  <a:lnTo>
                    <a:pt x="2466" y="4045"/>
                  </a:lnTo>
                  <a:lnTo>
                    <a:pt x="2474" y="4066"/>
                  </a:lnTo>
                  <a:lnTo>
                    <a:pt x="2477" y="4075"/>
                  </a:lnTo>
                  <a:lnTo>
                    <a:pt x="2479" y="4083"/>
                  </a:lnTo>
                  <a:lnTo>
                    <a:pt x="2480" y="4092"/>
                  </a:lnTo>
                  <a:lnTo>
                    <a:pt x="2480" y="4100"/>
                  </a:lnTo>
                  <a:lnTo>
                    <a:pt x="2480" y="4107"/>
                  </a:lnTo>
                  <a:lnTo>
                    <a:pt x="2479" y="4113"/>
                  </a:lnTo>
                  <a:lnTo>
                    <a:pt x="2476" y="4120"/>
                  </a:lnTo>
                  <a:lnTo>
                    <a:pt x="2474" y="4127"/>
                  </a:lnTo>
                  <a:lnTo>
                    <a:pt x="2470" y="4132"/>
                  </a:lnTo>
                  <a:lnTo>
                    <a:pt x="2466" y="4138"/>
                  </a:lnTo>
                  <a:lnTo>
                    <a:pt x="2455" y="4148"/>
                  </a:lnTo>
                  <a:lnTo>
                    <a:pt x="2442" y="4159"/>
                  </a:lnTo>
                  <a:lnTo>
                    <a:pt x="2426" y="4169"/>
                  </a:lnTo>
                  <a:lnTo>
                    <a:pt x="2409" y="4179"/>
                  </a:lnTo>
                  <a:lnTo>
                    <a:pt x="2369" y="4202"/>
                  </a:lnTo>
                  <a:lnTo>
                    <a:pt x="2346" y="4215"/>
                  </a:lnTo>
                  <a:lnTo>
                    <a:pt x="2321" y="4230"/>
                  </a:lnTo>
                  <a:lnTo>
                    <a:pt x="2302" y="4243"/>
                  </a:lnTo>
                  <a:lnTo>
                    <a:pt x="2283" y="4255"/>
                  </a:lnTo>
                  <a:lnTo>
                    <a:pt x="2265" y="4270"/>
                  </a:lnTo>
                  <a:lnTo>
                    <a:pt x="2246" y="4283"/>
                  </a:lnTo>
                  <a:lnTo>
                    <a:pt x="2212" y="4313"/>
                  </a:lnTo>
                  <a:lnTo>
                    <a:pt x="2179" y="4344"/>
                  </a:lnTo>
                  <a:lnTo>
                    <a:pt x="2146" y="4376"/>
                  </a:lnTo>
                  <a:lnTo>
                    <a:pt x="2115" y="4409"/>
                  </a:lnTo>
                  <a:lnTo>
                    <a:pt x="2085" y="4443"/>
                  </a:lnTo>
                  <a:lnTo>
                    <a:pt x="2054" y="4478"/>
                  </a:lnTo>
                  <a:lnTo>
                    <a:pt x="1996" y="4548"/>
                  </a:lnTo>
                  <a:lnTo>
                    <a:pt x="1965" y="4583"/>
                  </a:lnTo>
                  <a:lnTo>
                    <a:pt x="1935" y="4617"/>
                  </a:lnTo>
                  <a:lnTo>
                    <a:pt x="1904" y="4651"/>
                  </a:lnTo>
                  <a:lnTo>
                    <a:pt x="1872" y="4684"/>
                  </a:lnTo>
                  <a:lnTo>
                    <a:pt x="1838" y="4716"/>
                  </a:lnTo>
                  <a:lnTo>
                    <a:pt x="1804" y="4747"/>
                  </a:lnTo>
                  <a:lnTo>
                    <a:pt x="1791" y="4758"/>
                  </a:lnTo>
                  <a:lnTo>
                    <a:pt x="1781" y="4768"/>
                  </a:lnTo>
                  <a:lnTo>
                    <a:pt x="1772" y="4778"/>
                  </a:lnTo>
                  <a:lnTo>
                    <a:pt x="1764" y="4786"/>
                  </a:lnTo>
                  <a:lnTo>
                    <a:pt x="1757" y="4796"/>
                  </a:lnTo>
                  <a:lnTo>
                    <a:pt x="1751" y="4804"/>
                  </a:lnTo>
                  <a:lnTo>
                    <a:pt x="1747" y="4812"/>
                  </a:lnTo>
                  <a:lnTo>
                    <a:pt x="1745" y="4819"/>
                  </a:lnTo>
                  <a:lnTo>
                    <a:pt x="1743" y="4827"/>
                  </a:lnTo>
                  <a:lnTo>
                    <a:pt x="1742" y="4833"/>
                  </a:lnTo>
                  <a:lnTo>
                    <a:pt x="1742" y="4839"/>
                  </a:lnTo>
                  <a:lnTo>
                    <a:pt x="1744" y="4845"/>
                  </a:lnTo>
                  <a:lnTo>
                    <a:pt x="1746" y="4850"/>
                  </a:lnTo>
                  <a:lnTo>
                    <a:pt x="1749" y="4855"/>
                  </a:lnTo>
                  <a:lnTo>
                    <a:pt x="1753" y="4861"/>
                  </a:lnTo>
                  <a:lnTo>
                    <a:pt x="1757" y="4865"/>
                  </a:lnTo>
                  <a:lnTo>
                    <a:pt x="1764" y="4869"/>
                  </a:lnTo>
                  <a:lnTo>
                    <a:pt x="1770" y="4873"/>
                  </a:lnTo>
                  <a:lnTo>
                    <a:pt x="1784" y="4880"/>
                  </a:lnTo>
                  <a:lnTo>
                    <a:pt x="1802" y="4885"/>
                  </a:lnTo>
                  <a:lnTo>
                    <a:pt x="1820" y="4889"/>
                  </a:lnTo>
                  <a:lnTo>
                    <a:pt x="1841" y="4894"/>
                  </a:lnTo>
                  <a:lnTo>
                    <a:pt x="1863" y="4896"/>
                  </a:lnTo>
                  <a:lnTo>
                    <a:pt x="1885" y="4898"/>
                  </a:lnTo>
                  <a:lnTo>
                    <a:pt x="1909" y="4899"/>
                  </a:lnTo>
                  <a:lnTo>
                    <a:pt x="1984" y="4901"/>
                  </a:lnTo>
                  <a:lnTo>
                    <a:pt x="2059" y="4904"/>
                  </a:lnTo>
                  <a:lnTo>
                    <a:pt x="2134" y="4909"/>
                  </a:lnTo>
                  <a:lnTo>
                    <a:pt x="2208" y="4914"/>
                  </a:lnTo>
                  <a:lnTo>
                    <a:pt x="2357" y="4927"/>
                  </a:lnTo>
                  <a:lnTo>
                    <a:pt x="2507" y="4940"/>
                  </a:lnTo>
                  <a:lnTo>
                    <a:pt x="2524" y="4941"/>
                  </a:lnTo>
                  <a:lnTo>
                    <a:pt x="2545" y="4941"/>
                  </a:lnTo>
                  <a:lnTo>
                    <a:pt x="2593" y="4940"/>
                  </a:lnTo>
                  <a:lnTo>
                    <a:pt x="2649" y="4938"/>
                  </a:lnTo>
                  <a:lnTo>
                    <a:pt x="2709" y="4936"/>
                  </a:lnTo>
                  <a:lnTo>
                    <a:pt x="2739" y="4936"/>
                  </a:lnTo>
                  <a:lnTo>
                    <a:pt x="2768" y="4936"/>
                  </a:lnTo>
                  <a:lnTo>
                    <a:pt x="2794" y="4937"/>
                  </a:lnTo>
                  <a:lnTo>
                    <a:pt x="2820" y="4939"/>
                  </a:lnTo>
                  <a:lnTo>
                    <a:pt x="2844" y="4943"/>
                  </a:lnTo>
                  <a:lnTo>
                    <a:pt x="2864" y="4948"/>
                  </a:lnTo>
                  <a:lnTo>
                    <a:pt x="2874" y="4951"/>
                  </a:lnTo>
                  <a:lnTo>
                    <a:pt x="2882" y="4954"/>
                  </a:lnTo>
                  <a:lnTo>
                    <a:pt x="2889" y="4959"/>
                  </a:lnTo>
                  <a:lnTo>
                    <a:pt x="2895" y="4963"/>
                  </a:lnTo>
                  <a:lnTo>
                    <a:pt x="2906" y="4972"/>
                  </a:lnTo>
                  <a:lnTo>
                    <a:pt x="2915" y="4982"/>
                  </a:lnTo>
                  <a:lnTo>
                    <a:pt x="2923" y="4993"/>
                  </a:lnTo>
                  <a:lnTo>
                    <a:pt x="2930" y="5004"/>
                  </a:lnTo>
                  <a:lnTo>
                    <a:pt x="2938" y="5015"/>
                  </a:lnTo>
                  <a:lnTo>
                    <a:pt x="2944" y="5028"/>
                  </a:lnTo>
                  <a:lnTo>
                    <a:pt x="2949" y="5040"/>
                  </a:lnTo>
                  <a:lnTo>
                    <a:pt x="2954" y="5053"/>
                  </a:lnTo>
                  <a:lnTo>
                    <a:pt x="2962" y="5080"/>
                  </a:lnTo>
                  <a:lnTo>
                    <a:pt x="2970" y="5108"/>
                  </a:lnTo>
                  <a:lnTo>
                    <a:pt x="2982" y="5167"/>
                  </a:lnTo>
                  <a:lnTo>
                    <a:pt x="2988" y="5196"/>
                  </a:lnTo>
                  <a:lnTo>
                    <a:pt x="2994" y="5224"/>
                  </a:lnTo>
                  <a:lnTo>
                    <a:pt x="3004" y="5253"/>
                  </a:lnTo>
                  <a:lnTo>
                    <a:pt x="3009" y="5267"/>
                  </a:lnTo>
                  <a:lnTo>
                    <a:pt x="3014" y="5281"/>
                  </a:lnTo>
                  <a:lnTo>
                    <a:pt x="3020" y="5295"/>
                  </a:lnTo>
                  <a:lnTo>
                    <a:pt x="3027" y="5307"/>
                  </a:lnTo>
                  <a:lnTo>
                    <a:pt x="3035" y="5319"/>
                  </a:lnTo>
                  <a:lnTo>
                    <a:pt x="3044" y="5332"/>
                  </a:lnTo>
                  <a:lnTo>
                    <a:pt x="3053" y="5344"/>
                  </a:lnTo>
                  <a:lnTo>
                    <a:pt x="3063" y="5354"/>
                  </a:lnTo>
                  <a:lnTo>
                    <a:pt x="3076" y="5366"/>
                  </a:lnTo>
                  <a:lnTo>
                    <a:pt x="3088" y="5375"/>
                  </a:lnTo>
                  <a:lnTo>
                    <a:pt x="3096" y="5380"/>
                  </a:lnTo>
                  <a:lnTo>
                    <a:pt x="3105" y="5384"/>
                  </a:lnTo>
                  <a:lnTo>
                    <a:pt x="3114" y="5387"/>
                  </a:lnTo>
                  <a:lnTo>
                    <a:pt x="3122" y="5389"/>
                  </a:lnTo>
                  <a:lnTo>
                    <a:pt x="3131" y="5389"/>
                  </a:lnTo>
                  <a:lnTo>
                    <a:pt x="3140" y="5389"/>
                  </a:lnTo>
                  <a:lnTo>
                    <a:pt x="3149" y="5388"/>
                  </a:lnTo>
                  <a:lnTo>
                    <a:pt x="3158" y="5386"/>
                  </a:lnTo>
                  <a:lnTo>
                    <a:pt x="3166" y="5383"/>
                  </a:lnTo>
                  <a:lnTo>
                    <a:pt x="3176" y="5379"/>
                  </a:lnTo>
                  <a:lnTo>
                    <a:pt x="3193" y="5370"/>
                  </a:lnTo>
                  <a:lnTo>
                    <a:pt x="3212" y="5357"/>
                  </a:lnTo>
                  <a:lnTo>
                    <a:pt x="3229" y="5344"/>
                  </a:lnTo>
                  <a:lnTo>
                    <a:pt x="3246" y="5329"/>
                  </a:lnTo>
                  <a:lnTo>
                    <a:pt x="3263" y="5312"/>
                  </a:lnTo>
                  <a:lnTo>
                    <a:pt x="3279" y="5295"/>
                  </a:lnTo>
                  <a:lnTo>
                    <a:pt x="3295" y="5278"/>
                  </a:lnTo>
                  <a:lnTo>
                    <a:pt x="3323" y="5245"/>
                  </a:lnTo>
                  <a:lnTo>
                    <a:pt x="3348" y="5218"/>
                  </a:lnTo>
                  <a:lnTo>
                    <a:pt x="3358" y="5207"/>
                  </a:lnTo>
                  <a:lnTo>
                    <a:pt x="3369" y="5194"/>
                  </a:lnTo>
                  <a:lnTo>
                    <a:pt x="3389" y="5166"/>
                  </a:lnTo>
                  <a:lnTo>
                    <a:pt x="3410" y="5135"/>
                  </a:lnTo>
                  <a:lnTo>
                    <a:pt x="3430" y="5105"/>
                  </a:lnTo>
                  <a:lnTo>
                    <a:pt x="3442" y="5090"/>
                  </a:lnTo>
                  <a:lnTo>
                    <a:pt x="3452" y="5076"/>
                  </a:lnTo>
                  <a:lnTo>
                    <a:pt x="3464" y="5064"/>
                  </a:lnTo>
                  <a:lnTo>
                    <a:pt x="3476" y="5052"/>
                  </a:lnTo>
                  <a:lnTo>
                    <a:pt x="3488" y="5042"/>
                  </a:lnTo>
                  <a:lnTo>
                    <a:pt x="3501" y="5033"/>
                  </a:lnTo>
                  <a:lnTo>
                    <a:pt x="3515" y="5027"/>
                  </a:lnTo>
                  <a:lnTo>
                    <a:pt x="3529" y="5021"/>
                  </a:lnTo>
                  <a:lnTo>
                    <a:pt x="3586" y="5008"/>
                  </a:lnTo>
                  <a:lnTo>
                    <a:pt x="3614" y="5000"/>
                  </a:lnTo>
                  <a:lnTo>
                    <a:pt x="3642" y="4992"/>
                  </a:lnTo>
                  <a:lnTo>
                    <a:pt x="3669" y="4981"/>
                  </a:lnTo>
                  <a:lnTo>
                    <a:pt x="3696" y="4970"/>
                  </a:lnTo>
                  <a:lnTo>
                    <a:pt x="3722" y="4956"/>
                  </a:lnTo>
                  <a:lnTo>
                    <a:pt x="3735" y="4949"/>
                  </a:lnTo>
                  <a:lnTo>
                    <a:pt x="3747" y="4941"/>
                  </a:lnTo>
                  <a:lnTo>
                    <a:pt x="3757" y="4934"/>
                  </a:lnTo>
                  <a:lnTo>
                    <a:pt x="3765" y="4927"/>
                  </a:lnTo>
                  <a:lnTo>
                    <a:pt x="3773" y="4918"/>
                  </a:lnTo>
                  <a:lnTo>
                    <a:pt x="3779" y="4909"/>
                  </a:lnTo>
                  <a:lnTo>
                    <a:pt x="3785" y="4900"/>
                  </a:lnTo>
                  <a:lnTo>
                    <a:pt x="3789" y="4889"/>
                  </a:lnTo>
                  <a:lnTo>
                    <a:pt x="3793" y="4879"/>
                  </a:lnTo>
                  <a:lnTo>
                    <a:pt x="3795" y="4869"/>
                  </a:lnTo>
                  <a:lnTo>
                    <a:pt x="3797" y="4857"/>
                  </a:lnTo>
                  <a:lnTo>
                    <a:pt x="3799" y="4846"/>
                  </a:lnTo>
                  <a:lnTo>
                    <a:pt x="3799" y="4835"/>
                  </a:lnTo>
                  <a:lnTo>
                    <a:pt x="3799" y="4823"/>
                  </a:lnTo>
                  <a:lnTo>
                    <a:pt x="3798" y="4799"/>
                  </a:lnTo>
                  <a:lnTo>
                    <a:pt x="3794" y="4774"/>
                  </a:lnTo>
                  <a:lnTo>
                    <a:pt x="3788" y="4749"/>
                  </a:lnTo>
                  <a:lnTo>
                    <a:pt x="3782" y="4723"/>
                  </a:lnTo>
                  <a:lnTo>
                    <a:pt x="3774" y="4700"/>
                  </a:lnTo>
                  <a:lnTo>
                    <a:pt x="3764" y="4675"/>
                  </a:lnTo>
                  <a:lnTo>
                    <a:pt x="3747" y="4631"/>
                  </a:lnTo>
                  <a:lnTo>
                    <a:pt x="3730" y="4592"/>
                  </a:lnTo>
                  <a:lnTo>
                    <a:pt x="3723" y="4574"/>
                  </a:lnTo>
                  <a:lnTo>
                    <a:pt x="3715" y="4558"/>
                  </a:lnTo>
                  <a:lnTo>
                    <a:pt x="3707" y="4542"/>
                  </a:lnTo>
                  <a:lnTo>
                    <a:pt x="3697" y="4528"/>
                  </a:lnTo>
                  <a:lnTo>
                    <a:pt x="3688" y="4514"/>
                  </a:lnTo>
                  <a:lnTo>
                    <a:pt x="3678" y="4501"/>
                  </a:lnTo>
                  <a:lnTo>
                    <a:pt x="3667" y="4488"/>
                  </a:lnTo>
                  <a:lnTo>
                    <a:pt x="3656" y="4476"/>
                  </a:lnTo>
                  <a:lnTo>
                    <a:pt x="3633" y="4453"/>
                  </a:lnTo>
                  <a:lnTo>
                    <a:pt x="3610" y="4433"/>
                  </a:lnTo>
                  <a:lnTo>
                    <a:pt x="3585" y="4413"/>
                  </a:lnTo>
                  <a:lnTo>
                    <a:pt x="3560" y="4396"/>
                  </a:lnTo>
                  <a:lnTo>
                    <a:pt x="3509" y="4360"/>
                  </a:lnTo>
                  <a:lnTo>
                    <a:pt x="3483" y="4341"/>
                  </a:lnTo>
                  <a:lnTo>
                    <a:pt x="3458" y="4322"/>
                  </a:lnTo>
                  <a:lnTo>
                    <a:pt x="3433" y="4302"/>
                  </a:lnTo>
                  <a:lnTo>
                    <a:pt x="3410" y="4280"/>
                  </a:lnTo>
                  <a:lnTo>
                    <a:pt x="3398" y="4269"/>
                  </a:lnTo>
                  <a:lnTo>
                    <a:pt x="3388" y="4256"/>
                  </a:lnTo>
                  <a:lnTo>
                    <a:pt x="3377" y="4244"/>
                  </a:lnTo>
                  <a:lnTo>
                    <a:pt x="3366" y="4231"/>
                  </a:lnTo>
                  <a:lnTo>
                    <a:pt x="3413" y="4208"/>
                  </a:lnTo>
                  <a:lnTo>
                    <a:pt x="3461" y="4187"/>
                  </a:lnTo>
                  <a:lnTo>
                    <a:pt x="3510" y="4167"/>
                  </a:lnTo>
                  <a:lnTo>
                    <a:pt x="3559" y="4148"/>
                  </a:lnTo>
                  <a:lnTo>
                    <a:pt x="3611" y="4131"/>
                  </a:lnTo>
                  <a:lnTo>
                    <a:pt x="3662" y="4114"/>
                  </a:lnTo>
                  <a:lnTo>
                    <a:pt x="3714" y="4101"/>
                  </a:lnTo>
                  <a:lnTo>
                    <a:pt x="3767" y="4087"/>
                  </a:lnTo>
                  <a:lnTo>
                    <a:pt x="3820" y="4077"/>
                  </a:lnTo>
                  <a:lnTo>
                    <a:pt x="3874" y="4068"/>
                  </a:lnTo>
                  <a:lnTo>
                    <a:pt x="3926" y="4062"/>
                  </a:lnTo>
                  <a:lnTo>
                    <a:pt x="3980" y="4058"/>
                  </a:lnTo>
                  <a:lnTo>
                    <a:pt x="4033" y="4054"/>
                  </a:lnTo>
                  <a:lnTo>
                    <a:pt x="4086" y="4055"/>
                  </a:lnTo>
                  <a:lnTo>
                    <a:pt x="4112" y="4055"/>
                  </a:lnTo>
                  <a:lnTo>
                    <a:pt x="4138" y="4058"/>
                  </a:lnTo>
                  <a:lnTo>
                    <a:pt x="4164" y="4060"/>
                  </a:lnTo>
                  <a:lnTo>
                    <a:pt x="4190" y="4063"/>
                  </a:lnTo>
                  <a:lnTo>
                    <a:pt x="4223" y="4068"/>
                  </a:lnTo>
                  <a:lnTo>
                    <a:pt x="4255" y="4075"/>
                  </a:lnTo>
                  <a:lnTo>
                    <a:pt x="4285" y="4083"/>
                  </a:lnTo>
                  <a:lnTo>
                    <a:pt x="4315" y="4093"/>
                  </a:lnTo>
                  <a:lnTo>
                    <a:pt x="4344" y="4104"/>
                  </a:lnTo>
                  <a:lnTo>
                    <a:pt x="4371" y="4115"/>
                  </a:lnTo>
                  <a:lnTo>
                    <a:pt x="4398" y="4129"/>
                  </a:lnTo>
                  <a:lnTo>
                    <a:pt x="4425" y="4142"/>
                  </a:lnTo>
                  <a:lnTo>
                    <a:pt x="4452" y="4158"/>
                  </a:lnTo>
                  <a:lnTo>
                    <a:pt x="4478" y="4173"/>
                  </a:lnTo>
                  <a:lnTo>
                    <a:pt x="4531" y="4205"/>
                  </a:lnTo>
                  <a:lnTo>
                    <a:pt x="4585" y="4238"/>
                  </a:lnTo>
                  <a:lnTo>
                    <a:pt x="4642" y="4272"/>
                  </a:lnTo>
                  <a:lnTo>
                    <a:pt x="4703" y="4307"/>
                  </a:lnTo>
                  <a:lnTo>
                    <a:pt x="4766" y="4342"/>
                  </a:lnTo>
                  <a:lnTo>
                    <a:pt x="4892" y="4411"/>
                  </a:lnTo>
                  <a:lnTo>
                    <a:pt x="5017" y="4480"/>
                  </a:lnTo>
                  <a:lnTo>
                    <a:pt x="5080" y="4515"/>
                  </a:lnTo>
                  <a:lnTo>
                    <a:pt x="5141" y="4550"/>
                  </a:lnTo>
                  <a:lnTo>
                    <a:pt x="5182" y="4575"/>
                  </a:lnTo>
                  <a:lnTo>
                    <a:pt x="5222" y="4601"/>
                  </a:lnTo>
                  <a:lnTo>
                    <a:pt x="5262" y="4628"/>
                  </a:lnTo>
                  <a:lnTo>
                    <a:pt x="5301" y="4655"/>
                  </a:lnTo>
                  <a:lnTo>
                    <a:pt x="5340" y="4684"/>
                  </a:lnTo>
                  <a:lnTo>
                    <a:pt x="5378" y="4714"/>
                  </a:lnTo>
                  <a:lnTo>
                    <a:pt x="5417" y="4744"/>
                  </a:lnTo>
                  <a:lnTo>
                    <a:pt x="5455" y="4775"/>
                  </a:lnTo>
                  <a:lnTo>
                    <a:pt x="5492" y="4807"/>
                  </a:lnTo>
                  <a:lnTo>
                    <a:pt x="5529" y="4839"/>
                  </a:lnTo>
                  <a:lnTo>
                    <a:pt x="5566" y="4872"/>
                  </a:lnTo>
                  <a:lnTo>
                    <a:pt x="5602" y="4906"/>
                  </a:lnTo>
                  <a:lnTo>
                    <a:pt x="5673" y="4974"/>
                  </a:lnTo>
                  <a:lnTo>
                    <a:pt x="5744" y="5045"/>
                  </a:lnTo>
                  <a:lnTo>
                    <a:pt x="5813" y="5116"/>
                  </a:lnTo>
                  <a:lnTo>
                    <a:pt x="5883" y="5188"/>
                  </a:lnTo>
                  <a:lnTo>
                    <a:pt x="5950" y="5262"/>
                  </a:lnTo>
                  <a:lnTo>
                    <a:pt x="6016" y="5335"/>
                  </a:lnTo>
                  <a:lnTo>
                    <a:pt x="6146" y="5480"/>
                  </a:lnTo>
                  <a:lnTo>
                    <a:pt x="6211" y="5551"/>
                  </a:lnTo>
                  <a:lnTo>
                    <a:pt x="6275" y="5620"/>
                  </a:lnTo>
                  <a:lnTo>
                    <a:pt x="6252" y="5616"/>
                  </a:lnTo>
                  <a:lnTo>
                    <a:pt x="6229" y="5612"/>
                  </a:lnTo>
                  <a:lnTo>
                    <a:pt x="6206" y="5608"/>
                  </a:lnTo>
                  <a:lnTo>
                    <a:pt x="6184" y="5606"/>
                  </a:lnTo>
                  <a:lnTo>
                    <a:pt x="6137" y="5602"/>
                  </a:lnTo>
                  <a:lnTo>
                    <a:pt x="6091" y="5600"/>
                  </a:lnTo>
                  <a:lnTo>
                    <a:pt x="6043" y="5601"/>
                  </a:lnTo>
                  <a:lnTo>
                    <a:pt x="5997" y="5603"/>
                  </a:lnTo>
                  <a:lnTo>
                    <a:pt x="5951" y="5608"/>
                  </a:lnTo>
                  <a:lnTo>
                    <a:pt x="5904" y="5614"/>
                  </a:lnTo>
                  <a:lnTo>
                    <a:pt x="5858" y="5621"/>
                  </a:lnTo>
                  <a:lnTo>
                    <a:pt x="5811" y="5631"/>
                  </a:lnTo>
                  <a:lnTo>
                    <a:pt x="5765" y="5641"/>
                  </a:lnTo>
                  <a:lnTo>
                    <a:pt x="5720" y="5652"/>
                  </a:lnTo>
                  <a:lnTo>
                    <a:pt x="5674" y="5665"/>
                  </a:lnTo>
                  <a:lnTo>
                    <a:pt x="5630" y="5678"/>
                  </a:lnTo>
                  <a:lnTo>
                    <a:pt x="5586" y="5691"/>
                  </a:lnTo>
                  <a:lnTo>
                    <a:pt x="5542" y="5706"/>
                  </a:lnTo>
                  <a:lnTo>
                    <a:pt x="5514" y="5716"/>
                  </a:lnTo>
                  <a:lnTo>
                    <a:pt x="5488" y="5725"/>
                  </a:lnTo>
                  <a:lnTo>
                    <a:pt x="5447" y="5743"/>
                  </a:lnTo>
                  <a:lnTo>
                    <a:pt x="5430" y="5749"/>
                  </a:lnTo>
                  <a:lnTo>
                    <a:pt x="5417" y="5754"/>
                  </a:lnTo>
                  <a:lnTo>
                    <a:pt x="5404" y="5756"/>
                  </a:lnTo>
                  <a:lnTo>
                    <a:pt x="5399" y="5756"/>
                  </a:lnTo>
                  <a:lnTo>
                    <a:pt x="5395" y="5756"/>
                  </a:lnTo>
                  <a:lnTo>
                    <a:pt x="5390" y="5755"/>
                  </a:lnTo>
                  <a:lnTo>
                    <a:pt x="5386" y="5753"/>
                  </a:lnTo>
                  <a:lnTo>
                    <a:pt x="5383" y="5750"/>
                  </a:lnTo>
                  <a:lnTo>
                    <a:pt x="5380" y="5746"/>
                  </a:lnTo>
                  <a:lnTo>
                    <a:pt x="5375" y="5742"/>
                  </a:lnTo>
                  <a:lnTo>
                    <a:pt x="5373" y="5736"/>
                  </a:lnTo>
                  <a:lnTo>
                    <a:pt x="5367" y="5721"/>
                  </a:lnTo>
                  <a:lnTo>
                    <a:pt x="5363" y="5703"/>
                  </a:lnTo>
                  <a:lnTo>
                    <a:pt x="5358" y="5679"/>
                  </a:lnTo>
                  <a:lnTo>
                    <a:pt x="5348" y="5616"/>
                  </a:lnTo>
                  <a:lnTo>
                    <a:pt x="5341" y="5573"/>
                  </a:lnTo>
                  <a:lnTo>
                    <a:pt x="5334" y="5529"/>
                  </a:lnTo>
                  <a:lnTo>
                    <a:pt x="5330" y="5507"/>
                  </a:lnTo>
                  <a:lnTo>
                    <a:pt x="5324" y="5486"/>
                  </a:lnTo>
                  <a:lnTo>
                    <a:pt x="5318" y="5466"/>
                  </a:lnTo>
                  <a:lnTo>
                    <a:pt x="5310" y="5445"/>
                  </a:lnTo>
                  <a:lnTo>
                    <a:pt x="5302" y="5427"/>
                  </a:lnTo>
                  <a:lnTo>
                    <a:pt x="5292" y="5408"/>
                  </a:lnTo>
                  <a:lnTo>
                    <a:pt x="5281" y="5391"/>
                  </a:lnTo>
                  <a:lnTo>
                    <a:pt x="5267" y="5376"/>
                  </a:lnTo>
                  <a:lnTo>
                    <a:pt x="5260" y="5369"/>
                  </a:lnTo>
                  <a:lnTo>
                    <a:pt x="5252" y="5363"/>
                  </a:lnTo>
                  <a:lnTo>
                    <a:pt x="5242" y="5356"/>
                  </a:lnTo>
                  <a:lnTo>
                    <a:pt x="5234" y="5350"/>
                  </a:lnTo>
                  <a:lnTo>
                    <a:pt x="5224" y="5345"/>
                  </a:lnTo>
                  <a:lnTo>
                    <a:pt x="5214" y="5340"/>
                  </a:lnTo>
                  <a:lnTo>
                    <a:pt x="5203" y="5335"/>
                  </a:lnTo>
                  <a:lnTo>
                    <a:pt x="5191" y="5331"/>
                  </a:lnTo>
                  <a:lnTo>
                    <a:pt x="5158" y="5321"/>
                  </a:lnTo>
                  <a:lnTo>
                    <a:pt x="5124" y="5313"/>
                  </a:lnTo>
                  <a:lnTo>
                    <a:pt x="5089" y="5306"/>
                  </a:lnTo>
                  <a:lnTo>
                    <a:pt x="5053" y="5299"/>
                  </a:lnTo>
                  <a:lnTo>
                    <a:pt x="5017" y="5294"/>
                  </a:lnTo>
                  <a:lnTo>
                    <a:pt x="4980" y="5288"/>
                  </a:lnTo>
                  <a:lnTo>
                    <a:pt x="4942" y="5284"/>
                  </a:lnTo>
                  <a:lnTo>
                    <a:pt x="4905" y="5281"/>
                  </a:lnTo>
                  <a:lnTo>
                    <a:pt x="4867" y="5278"/>
                  </a:lnTo>
                  <a:lnTo>
                    <a:pt x="4830" y="5277"/>
                  </a:lnTo>
                  <a:lnTo>
                    <a:pt x="4792" y="5276"/>
                  </a:lnTo>
                  <a:lnTo>
                    <a:pt x="4755" y="5275"/>
                  </a:lnTo>
                  <a:lnTo>
                    <a:pt x="4683" y="5276"/>
                  </a:lnTo>
                  <a:lnTo>
                    <a:pt x="4613" y="5279"/>
                  </a:lnTo>
                  <a:lnTo>
                    <a:pt x="4591" y="5281"/>
                  </a:lnTo>
                  <a:lnTo>
                    <a:pt x="4572" y="5284"/>
                  </a:lnTo>
                  <a:lnTo>
                    <a:pt x="4557" y="5288"/>
                  </a:lnTo>
                  <a:lnTo>
                    <a:pt x="4544" y="5294"/>
                  </a:lnTo>
                  <a:lnTo>
                    <a:pt x="4532" y="5300"/>
                  </a:lnTo>
                  <a:lnTo>
                    <a:pt x="4524" y="5307"/>
                  </a:lnTo>
                  <a:lnTo>
                    <a:pt x="4518" y="5315"/>
                  </a:lnTo>
                  <a:lnTo>
                    <a:pt x="4514" y="5324"/>
                  </a:lnTo>
                  <a:lnTo>
                    <a:pt x="4511" y="5336"/>
                  </a:lnTo>
                  <a:lnTo>
                    <a:pt x="4511" y="5347"/>
                  </a:lnTo>
                  <a:lnTo>
                    <a:pt x="4511" y="5361"/>
                  </a:lnTo>
                  <a:lnTo>
                    <a:pt x="4514" y="5374"/>
                  </a:lnTo>
                  <a:lnTo>
                    <a:pt x="4517" y="5389"/>
                  </a:lnTo>
                  <a:lnTo>
                    <a:pt x="4522" y="5406"/>
                  </a:lnTo>
                  <a:lnTo>
                    <a:pt x="4533" y="5442"/>
                  </a:lnTo>
                  <a:lnTo>
                    <a:pt x="4544" y="5470"/>
                  </a:lnTo>
                  <a:lnTo>
                    <a:pt x="4550" y="5496"/>
                  </a:lnTo>
                  <a:lnTo>
                    <a:pt x="4555" y="5519"/>
                  </a:lnTo>
                  <a:lnTo>
                    <a:pt x="4557" y="5541"/>
                  </a:lnTo>
                  <a:lnTo>
                    <a:pt x="4557" y="5561"/>
                  </a:lnTo>
                  <a:lnTo>
                    <a:pt x="4555" y="5579"/>
                  </a:lnTo>
                  <a:lnTo>
                    <a:pt x="4551" y="5597"/>
                  </a:lnTo>
                  <a:lnTo>
                    <a:pt x="4545" y="5613"/>
                  </a:lnTo>
                  <a:lnTo>
                    <a:pt x="4536" y="5629"/>
                  </a:lnTo>
                  <a:lnTo>
                    <a:pt x="4527" y="5644"/>
                  </a:lnTo>
                  <a:lnTo>
                    <a:pt x="4516" y="5660"/>
                  </a:lnTo>
                  <a:lnTo>
                    <a:pt x="4502" y="5676"/>
                  </a:lnTo>
                  <a:lnTo>
                    <a:pt x="4472" y="5710"/>
                  </a:lnTo>
                  <a:lnTo>
                    <a:pt x="4436" y="5748"/>
                  </a:lnTo>
                  <a:lnTo>
                    <a:pt x="4409" y="5777"/>
                  </a:lnTo>
                  <a:lnTo>
                    <a:pt x="4381" y="5806"/>
                  </a:lnTo>
                  <a:lnTo>
                    <a:pt x="4323" y="5864"/>
                  </a:lnTo>
                  <a:lnTo>
                    <a:pt x="4204" y="5977"/>
                  </a:lnTo>
                  <a:lnTo>
                    <a:pt x="4146" y="6034"/>
                  </a:lnTo>
                  <a:lnTo>
                    <a:pt x="4088" y="6091"/>
                  </a:lnTo>
                  <a:lnTo>
                    <a:pt x="4060" y="6121"/>
                  </a:lnTo>
                  <a:lnTo>
                    <a:pt x="4033" y="6150"/>
                  </a:lnTo>
                  <a:lnTo>
                    <a:pt x="4008" y="6180"/>
                  </a:lnTo>
                  <a:lnTo>
                    <a:pt x="3983" y="6210"/>
                  </a:lnTo>
                  <a:lnTo>
                    <a:pt x="3978" y="6216"/>
                  </a:lnTo>
                  <a:lnTo>
                    <a:pt x="3975" y="6221"/>
                  </a:lnTo>
                  <a:lnTo>
                    <a:pt x="3973" y="6228"/>
                  </a:lnTo>
                  <a:lnTo>
                    <a:pt x="3970" y="6233"/>
                  </a:lnTo>
                  <a:lnTo>
                    <a:pt x="3969" y="6238"/>
                  </a:lnTo>
                  <a:lnTo>
                    <a:pt x="3969" y="6244"/>
                  </a:lnTo>
                  <a:lnTo>
                    <a:pt x="3969" y="6249"/>
                  </a:lnTo>
                  <a:lnTo>
                    <a:pt x="3970" y="6254"/>
                  </a:lnTo>
                  <a:lnTo>
                    <a:pt x="3975" y="6266"/>
                  </a:lnTo>
                  <a:lnTo>
                    <a:pt x="3981" y="6276"/>
                  </a:lnTo>
                  <a:lnTo>
                    <a:pt x="3989" y="6286"/>
                  </a:lnTo>
                  <a:lnTo>
                    <a:pt x="4000" y="6297"/>
                  </a:lnTo>
                  <a:lnTo>
                    <a:pt x="4013" y="6307"/>
                  </a:lnTo>
                  <a:lnTo>
                    <a:pt x="4027" y="6317"/>
                  </a:lnTo>
                  <a:lnTo>
                    <a:pt x="4044" y="6327"/>
                  </a:lnTo>
                  <a:lnTo>
                    <a:pt x="4060" y="6336"/>
                  </a:lnTo>
                  <a:lnTo>
                    <a:pt x="4079" y="6345"/>
                  </a:lnTo>
                  <a:lnTo>
                    <a:pt x="4098" y="6354"/>
                  </a:lnTo>
                  <a:lnTo>
                    <a:pt x="4141" y="6371"/>
                  </a:lnTo>
                  <a:lnTo>
                    <a:pt x="4184" y="6386"/>
                  </a:lnTo>
                  <a:lnTo>
                    <a:pt x="4228" y="6401"/>
                  </a:lnTo>
                  <a:lnTo>
                    <a:pt x="4271" y="6414"/>
                  </a:lnTo>
                  <a:lnTo>
                    <a:pt x="4313" y="6425"/>
                  </a:lnTo>
                  <a:lnTo>
                    <a:pt x="4383" y="6443"/>
                  </a:lnTo>
                  <a:lnTo>
                    <a:pt x="4426" y="6454"/>
                  </a:lnTo>
                  <a:lnTo>
                    <a:pt x="4450" y="6459"/>
                  </a:lnTo>
                  <a:lnTo>
                    <a:pt x="4473" y="6464"/>
                  </a:lnTo>
                  <a:lnTo>
                    <a:pt x="4497" y="6467"/>
                  </a:lnTo>
                  <a:lnTo>
                    <a:pt x="4521" y="6469"/>
                  </a:lnTo>
                  <a:lnTo>
                    <a:pt x="4568" y="6472"/>
                  </a:lnTo>
                  <a:lnTo>
                    <a:pt x="4615" y="6474"/>
                  </a:lnTo>
                  <a:lnTo>
                    <a:pt x="4662" y="6474"/>
                  </a:lnTo>
                  <a:lnTo>
                    <a:pt x="4710" y="6476"/>
                  </a:lnTo>
                  <a:lnTo>
                    <a:pt x="4757" y="6478"/>
                  </a:lnTo>
                  <a:lnTo>
                    <a:pt x="4781" y="6480"/>
                  </a:lnTo>
                  <a:lnTo>
                    <a:pt x="4804" y="6483"/>
                  </a:lnTo>
                  <a:lnTo>
                    <a:pt x="4813" y="6485"/>
                  </a:lnTo>
                  <a:lnTo>
                    <a:pt x="4821" y="6488"/>
                  </a:lnTo>
                  <a:lnTo>
                    <a:pt x="4829" y="6491"/>
                  </a:lnTo>
                  <a:lnTo>
                    <a:pt x="4836" y="6496"/>
                  </a:lnTo>
                  <a:lnTo>
                    <a:pt x="4843" y="6500"/>
                  </a:lnTo>
                  <a:lnTo>
                    <a:pt x="4849" y="6505"/>
                  </a:lnTo>
                  <a:lnTo>
                    <a:pt x="4855" y="6511"/>
                  </a:lnTo>
                  <a:lnTo>
                    <a:pt x="4860" y="6517"/>
                  </a:lnTo>
                  <a:lnTo>
                    <a:pt x="4870" y="6532"/>
                  </a:lnTo>
                  <a:lnTo>
                    <a:pt x="4878" y="6548"/>
                  </a:lnTo>
                  <a:lnTo>
                    <a:pt x="4885" y="6566"/>
                  </a:lnTo>
                  <a:lnTo>
                    <a:pt x="4891" y="6583"/>
                  </a:lnTo>
                  <a:lnTo>
                    <a:pt x="4896" y="6603"/>
                  </a:lnTo>
                  <a:lnTo>
                    <a:pt x="4900" y="6622"/>
                  </a:lnTo>
                  <a:lnTo>
                    <a:pt x="4908" y="6661"/>
                  </a:lnTo>
                  <a:lnTo>
                    <a:pt x="4916" y="6697"/>
                  </a:lnTo>
                  <a:lnTo>
                    <a:pt x="4920" y="6713"/>
                  </a:lnTo>
                  <a:lnTo>
                    <a:pt x="4925" y="6728"/>
                  </a:lnTo>
                  <a:lnTo>
                    <a:pt x="4931" y="6743"/>
                  </a:lnTo>
                  <a:lnTo>
                    <a:pt x="4939" y="6757"/>
                  </a:lnTo>
                  <a:lnTo>
                    <a:pt x="4950" y="6769"/>
                  </a:lnTo>
                  <a:lnTo>
                    <a:pt x="4960" y="6778"/>
                  </a:lnTo>
                  <a:lnTo>
                    <a:pt x="4971" y="6785"/>
                  </a:lnTo>
                  <a:lnTo>
                    <a:pt x="4984" y="6791"/>
                  </a:lnTo>
                  <a:lnTo>
                    <a:pt x="4997" y="6796"/>
                  </a:lnTo>
                  <a:lnTo>
                    <a:pt x="5012" y="6798"/>
                  </a:lnTo>
                  <a:lnTo>
                    <a:pt x="5027" y="6799"/>
                  </a:lnTo>
                  <a:lnTo>
                    <a:pt x="5042" y="6798"/>
                  </a:lnTo>
                  <a:lnTo>
                    <a:pt x="5059" y="6796"/>
                  </a:lnTo>
                  <a:lnTo>
                    <a:pt x="5075" y="6791"/>
                  </a:lnTo>
                  <a:lnTo>
                    <a:pt x="5092" y="6787"/>
                  </a:lnTo>
                  <a:lnTo>
                    <a:pt x="5109" y="6781"/>
                  </a:lnTo>
                  <a:lnTo>
                    <a:pt x="5127" y="6775"/>
                  </a:lnTo>
                  <a:lnTo>
                    <a:pt x="5145" y="6768"/>
                  </a:lnTo>
                  <a:lnTo>
                    <a:pt x="5162" y="6758"/>
                  </a:lnTo>
                  <a:lnTo>
                    <a:pt x="5181" y="6750"/>
                  </a:lnTo>
                  <a:lnTo>
                    <a:pt x="5215" y="6730"/>
                  </a:lnTo>
                  <a:lnTo>
                    <a:pt x="5248" y="6708"/>
                  </a:lnTo>
                  <a:lnTo>
                    <a:pt x="5280" y="6685"/>
                  </a:lnTo>
                  <a:lnTo>
                    <a:pt x="5308" y="6663"/>
                  </a:lnTo>
                  <a:lnTo>
                    <a:pt x="5333" y="6640"/>
                  </a:lnTo>
                  <a:lnTo>
                    <a:pt x="5355" y="6619"/>
                  </a:lnTo>
                  <a:lnTo>
                    <a:pt x="5371" y="66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8831646" y="2969579"/>
            <a:ext cx="510139" cy="1965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300" dirty="0">
                <a:solidFill>
                  <a:schemeClr val="bg1"/>
                </a:solidFill>
                <a:cs typeface="+mn-ea"/>
                <a:sym typeface="+mn-lt"/>
              </a:rPr>
              <a:t>标题内容</a:t>
            </a:r>
          </a:p>
        </p:txBody>
      </p:sp>
      <p:sp>
        <p:nvSpPr>
          <p:cNvPr id="16" name="矩形 15"/>
          <p:cNvSpPr/>
          <p:nvPr/>
        </p:nvSpPr>
        <p:spPr>
          <a:xfrm>
            <a:off x="7968771" y="2480741"/>
            <a:ext cx="497712" cy="49414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22546" y="2709764"/>
            <a:ext cx="1332148" cy="3383532"/>
          </a:xfrm>
          <a:prstGeom prst="rect">
            <a:avLst/>
          </a:prstGeom>
          <a:noFill/>
          <a:ln w="19050">
            <a:solidFill>
              <a:schemeClr val="bg1"/>
            </a:solidFill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914735" y="2997796"/>
            <a:ext cx="1653080" cy="2577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1"/>
                </a:solidFill>
                <a:cs typeface="+mn-ea"/>
                <a:sym typeface="+mn-lt"/>
              </a:rPr>
              <a:t>在此输入相关内容，输入相关内容，在此输入相关内容，在此输入相关内容</a:t>
            </a:r>
          </a:p>
        </p:txBody>
      </p:sp>
    </p:spTree>
    <p:extLst>
      <p:ext uri="{BB962C8B-B14F-4D97-AF65-F5344CB8AC3E}">
        <p14:creationId xmlns:p14="http://schemas.microsoft.com/office/powerpoint/2010/main" val="405600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 rot="809709">
            <a:off x="2638228" y="836711"/>
            <a:ext cx="3738022" cy="252203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  <a:prstDash val="solid"/>
          </a:ln>
          <a:effectLst>
            <a:outerShdw blurRad="279400" dist="1905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134766" y="836712"/>
            <a:ext cx="3738022" cy="2522039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  <a:prstDash val="solid"/>
          </a:ln>
          <a:effectLst>
            <a:outerShdw blurRad="279400" dist="1905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 rot="21136189">
            <a:off x="1558702" y="1268759"/>
            <a:ext cx="3738022" cy="252203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  <a:prstDash val="solid"/>
          </a:ln>
          <a:effectLst>
            <a:outerShdw blurRad="279400" dist="1905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 rot="20566121">
            <a:off x="1198662" y="1706544"/>
            <a:ext cx="3738022" cy="252203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  <a:prstDash val="solid"/>
          </a:ln>
          <a:effectLst>
            <a:outerShdw blurRad="279400" dist="1905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 rot="1459757">
            <a:off x="2553457" y="3927776"/>
            <a:ext cx="2900641" cy="1957059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  <a:prstDash val="solid"/>
          </a:ln>
          <a:effectLst>
            <a:outerShdw blurRad="279400" dist="1905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895406" y="2420888"/>
            <a:ext cx="2156398" cy="669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81" name="矩形 80"/>
          <p:cNvSpPr/>
          <p:nvPr/>
        </p:nvSpPr>
        <p:spPr>
          <a:xfrm>
            <a:off x="6856910" y="4030736"/>
            <a:ext cx="4766358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pc="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在此输入相关内容，输入相关内容，在此输入相关内容，在此输入相关内容，在此输入相关内容</a:t>
            </a:r>
          </a:p>
        </p:txBody>
      </p:sp>
      <p:cxnSp>
        <p:nvCxnSpPr>
          <p:cNvPr id="86" name="直接连接符 85"/>
          <p:cNvCxnSpPr/>
          <p:nvPr/>
        </p:nvCxnSpPr>
        <p:spPr>
          <a:xfrm flipH="1">
            <a:off x="8021833" y="3285424"/>
            <a:ext cx="1903543" cy="0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8210746" y="3506145"/>
            <a:ext cx="1528402" cy="253946"/>
          </a:xfrm>
          <a:prstGeom prst="rect">
            <a:avLst/>
          </a:prstGeom>
          <a:solidFill>
            <a:srgbClr val="017CB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06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0" grpId="0" animBg="1"/>
      <p:bldP spid="64" grpId="0" animBg="1"/>
      <p:bldP spid="65" grpId="0" animBg="1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4606" y="764704"/>
            <a:ext cx="4968552" cy="302433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06" y="3936132"/>
            <a:ext cx="1800200" cy="201622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38822" y="3933056"/>
            <a:ext cx="3024336" cy="201622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07174" y="764704"/>
            <a:ext cx="1872208" cy="1440160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07174" y="2348880"/>
            <a:ext cx="1872208" cy="1407418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 rot="1933449">
            <a:off x="5400738" y="4272625"/>
            <a:ext cx="1872208" cy="2072208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70390" y="1821943"/>
            <a:ext cx="3325660" cy="669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8327946" y="3034311"/>
            <a:ext cx="3181152" cy="1857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请在此输入相关内容，输入相关内容，在此输入相关内容，在此输入相关内容，在此输入相关内容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327946" y="2564904"/>
            <a:ext cx="2951836" cy="132323"/>
            <a:chOff x="8327946" y="2564904"/>
            <a:chExt cx="2951836" cy="132323"/>
          </a:xfrm>
        </p:grpSpPr>
        <p:cxnSp>
          <p:nvCxnSpPr>
            <p:cNvPr id="12" name="直接连接符 11"/>
            <p:cNvCxnSpPr/>
            <p:nvPr/>
          </p:nvCxnSpPr>
          <p:spPr>
            <a:xfrm flipH="1">
              <a:off x="8903518" y="2697227"/>
              <a:ext cx="1872208" cy="0"/>
            </a:xfrm>
            <a:prstGeom prst="line">
              <a:avLst/>
            </a:prstGeom>
            <a:ln w="76200">
              <a:solidFill>
                <a:srgbClr val="017CB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8327946" y="2564904"/>
              <a:ext cx="2951836" cy="0"/>
            </a:xfrm>
            <a:prstGeom prst="line">
              <a:avLst/>
            </a:prstGeom>
            <a:ln w="19050">
              <a:solidFill>
                <a:srgbClr val="017CB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5660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3550" y="592784"/>
            <a:ext cx="4284476" cy="3196256"/>
          </a:xfrm>
          <a:prstGeom prst="rect">
            <a:avLst/>
          </a:prstGeom>
          <a:noFill/>
          <a:ln w="19050">
            <a:solidFill>
              <a:srgbClr val="017C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0590" y="764704"/>
            <a:ext cx="1872208" cy="129614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5104" y="2219378"/>
            <a:ext cx="1872208" cy="1266676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70799" y="764704"/>
            <a:ext cx="1872208" cy="129614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85313" y="2219378"/>
            <a:ext cx="1872208" cy="1266676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74990" y="4053734"/>
            <a:ext cx="4284476" cy="2428590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74127" y="592784"/>
            <a:ext cx="4185339" cy="3196256"/>
          </a:xfrm>
          <a:prstGeom prst="rect">
            <a:avLst/>
          </a:prstGeom>
          <a:noFill/>
          <a:ln w="19050">
            <a:solidFill>
              <a:srgbClr val="017C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03964" y="787159"/>
            <a:ext cx="3325660" cy="669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spc="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5129009" y="1722806"/>
            <a:ext cx="3675570" cy="1857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请在此输入相关内容，输入相关内容，在此输入相关内容，在此输入相关内容，在此输入相关内容，</a:t>
            </a:r>
            <a:r>
              <a:rPr lang="zh-CN" altLang="en-US" spc="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请在此输入相关内容</a:t>
            </a:r>
            <a:r>
              <a:rPr lang="en-US" altLang="zh-CN" spc="3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spc="3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8561" y="4062929"/>
            <a:ext cx="4284476" cy="2428590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b="-7324"/>
            </a:stretch>
          </a:blipFill>
          <a:ln>
            <a:noFill/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22274" y="4062929"/>
            <a:ext cx="1733572" cy="2428590"/>
            <a:chOff x="10122274" y="4062929"/>
            <a:chExt cx="1733572" cy="2428590"/>
          </a:xfrm>
        </p:grpSpPr>
        <p:sp>
          <p:nvSpPr>
            <p:cNvPr id="18" name="矩形 17"/>
            <p:cNvSpPr/>
            <p:nvPr/>
          </p:nvSpPr>
          <p:spPr>
            <a:xfrm>
              <a:off x="10877420" y="4062929"/>
              <a:ext cx="965133" cy="2428590"/>
            </a:xfrm>
            <a:prstGeom prst="rect">
              <a:avLst/>
            </a:prstGeom>
            <a:noFill/>
            <a:ln w="19050">
              <a:solidFill>
                <a:srgbClr val="017C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10122274" y="4766088"/>
              <a:ext cx="1733572" cy="1716236"/>
            </a:xfrm>
            <a:custGeom>
              <a:avLst/>
              <a:gdLst>
                <a:gd name="T0" fmla="*/ 597380351 w 5071"/>
                <a:gd name="T1" fmla="*/ 313368147 h 5028"/>
                <a:gd name="T2" fmla="*/ 576776223 w 5071"/>
                <a:gd name="T3" fmla="*/ 388509076 h 5028"/>
                <a:gd name="T4" fmla="*/ 503673585 w 5071"/>
                <a:gd name="T5" fmla="*/ 457177085 h 5028"/>
                <a:gd name="T6" fmla="*/ 581292098 w 5071"/>
                <a:gd name="T7" fmla="*/ 297327069 h 5028"/>
                <a:gd name="T8" fmla="*/ 556877594 w 5071"/>
                <a:gd name="T9" fmla="*/ 263837203 h 5028"/>
                <a:gd name="T10" fmla="*/ 540789341 w 5071"/>
                <a:gd name="T11" fmla="*/ 176313445 h 5028"/>
                <a:gd name="T12" fmla="*/ 496617459 w 5071"/>
                <a:gd name="T13" fmla="*/ 75985256 h 5028"/>
                <a:gd name="T14" fmla="*/ 460348453 w 5071"/>
                <a:gd name="T15" fmla="*/ 79502845 h 5028"/>
                <a:gd name="T16" fmla="*/ 431135573 w 5071"/>
                <a:gd name="T17" fmla="*/ 156754403 h 5028"/>
                <a:gd name="T18" fmla="*/ 443272200 w 5071"/>
                <a:gd name="T19" fmla="*/ 236257248 h 5028"/>
                <a:gd name="T20" fmla="*/ 461900703 w 5071"/>
                <a:gd name="T21" fmla="*/ 309287548 h 5028"/>
                <a:gd name="T22" fmla="*/ 406156444 w 5071"/>
                <a:gd name="T23" fmla="*/ 368105707 h 5028"/>
                <a:gd name="T24" fmla="*/ 390915317 w 5071"/>
                <a:gd name="T25" fmla="*/ 197420481 h 5028"/>
                <a:gd name="T26" fmla="*/ 360432311 w 5071"/>
                <a:gd name="T27" fmla="*/ 173499523 h 5028"/>
                <a:gd name="T28" fmla="*/ 328961305 w 5071"/>
                <a:gd name="T29" fmla="*/ 87242067 h 5028"/>
                <a:gd name="T30" fmla="*/ 254165543 w 5071"/>
                <a:gd name="T31" fmla="*/ 9146182 h 5028"/>
                <a:gd name="T32" fmla="*/ 261645044 w 5071"/>
                <a:gd name="T33" fmla="*/ 84146453 h 5028"/>
                <a:gd name="T34" fmla="*/ 238359415 w 5071"/>
                <a:gd name="T35" fmla="*/ 109615405 h 5028"/>
                <a:gd name="T36" fmla="*/ 263056420 w 5071"/>
                <a:gd name="T37" fmla="*/ 164352966 h 5028"/>
                <a:gd name="T38" fmla="*/ 240335040 w 5071"/>
                <a:gd name="T39" fmla="*/ 188274298 h 5028"/>
                <a:gd name="T40" fmla="*/ 192776158 w 5071"/>
                <a:gd name="T41" fmla="*/ 103705495 h 5028"/>
                <a:gd name="T42" fmla="*/ 152414651 w 5071"/>
                <a:gd name="T43" fmla="*/ 74577920 h 5028"/>
                <a:gd name="T44" fmla="*/ 152132150 w 5071"/>
                <a:gd name="T45" fmla="*/ 127486169 h 5028"/>
                <a:gd name="T46" fmla="*/ 103162268 w 5071"/>
                <a:gd name="T47" fmla="*/ 69793653 h 5028"/>
                <a:gd name="T48" fmla="*/ 36692381 w 5071"/>
                <a:gd name="T49" fmla="*/ 6754237 h 5028"/>
                <a:gd name="T50" fmla="*/ 52498509 w 5071"/>
                <a:gd name="T51" fmla="*/ 102579851 h 5028"/>
                <a:gd name="T52" fmla="*/ 129552397 w 5071"/>
                <a:gd name="T53" fmla="*/ 173358489 h 5028"/>
                <a:gd name="T54" fmla="*/ 48405633 w 5071"/>
                <a:gd name="T55" fmla="*/ 154784433 h 5028"/>
                <a:gd name="T56" fmla="*/ 161305528 w 5071"/>
                <a:gd name="T57" fmla="*/ 234850287 h 5028"/>
                <a:gd name="T58" fmla="*/ 227492914 w 5071"/>
                <a:gd name="T59" fmla="*/ 309428207 h 5028"/>
                <a:gd name="T60" fmla="*/ 172313279 w 5071"/>
                <a:gd name="T61" fmla="*/ 297889703 h 5028"/>
                <a:gd name="T62" fmla="*/ 106690143 w 5071"/>
                <a:gd name="T63" fmla="*/ 281707592 h 5028"/>
                <a:gd name="T64" fmla="*/ 28507005 w 5071"/>
                <a:gd name="T65" fmla="*/ 289587848 h 5028"/>
                <a:gd name="T66" fmla="*/ 21027503 w 5071"/>
                <a:gd name="T67" fmla="*/ 323781006 h 5028"/>
                <a:gd name="T68" fmla="*/ 100904142 w 5071"/>
                <a:gd name="T69" fmla="*/ 356989180 h 5028"/>
                <a:gd name="T70" fmla="*/ 101327517 w 5071"/>
                <a:gd name="T71" fmla="*/ 393293342 h 5028"/>
                <a:gd name="T72" fmla="*/ 203360534 w 5071"/>
                <a:gd name="T73" fmla="*/ 410319780 h 5028"/>
                <a:gd name="T74" fmla="*/ 333900932 w 5071"/>
                <a:gd name="T75" fmla="*/ 387102115 h 5028"/>
                <a:gd name="T76" fmla="*/ 425067447 w 5071"/>
                <a:gd name="T77" fmla="*/ 474484840 h 5028"/>
                <a:gd name="T78" fmla="*/ 288881924 w 5071"/>
                <a:gd name="T79" fmla="*/ 435507415 h 5028"/>
                <a:gd name="T80" fmla="*/ 249790542 w 5071"/>
                <a:gd name="T81" fmla="*/ 462242669 h 5028"/>
                <a:gd name="T82" fmla="*/ 139290024 w 5071"/>
                <a:gd name="T83" fmla="*/ 438321336 h 5028"/>
                <a:gd name="T84" fmla="*/ 79312013 w 5071"/>
                <a:gd name="T85" fmla="*/ 446623567 h 5028"/>
                <a:gd name="T86" fmla="*/ 239488290 w 5071"/>
                <a:gd name="T87" fmla="*/ 509381667 h 5028"/>
                <a:gd name="T88" fmla="*/ 206182910 w 5071"/>
                <a:gd name="T89" fmla="*/ 567777475 h 5028"/>
                <a:gd name="T90" fmla="*/ 298760801 w 5071"/>
                <a:gd name="T91" fmla="*/ 571858449 h 5028"/>
                <a:gd name="T92" fmla="*/ 401499318 w 5071"/>
                <a:gd name="T93" fmla="*/ 532318015 h 5028"/>
                <a:gd name="T94" fmla="*/ 552502969 w 5071"/>
                <a:gd name="T95" fmla="*/ 593246803 h 5028"/>
                <a:gd name="T96" fmla="*/ 334606432 w 5071"/>
                <a:gd name="T97" fmla="*/ 594091129 h 5028"/>
                <a:gd name="T98" fmla="*/ 263479795 w 5071"/>
                <a:gd name="T99" fmla="*/ 635179183 h 5028"/>
                <a:gd name="T100" fmla="*/ 268277795 w 5071"/>
                <a:gd name="T101" fmla="*/ 668809707 h 5028"/>
                <a:gd name="T102" fmla="*/ 370310812 w 5071"/>
                <a:gd name="T103" fmla="*/ 698359633 h 5028"/>
                <a:gd name="T104" fmla="*/ 506496336 w 5071"/>
                <a:gd name="T105" fmla="*/ 644466399 h 5028"/>
                <a:gd name="T106" fmla="*/ 621230605 w 5071"/>
                <a:gd name="T107" fmla="*/ 670779677 h 5028"/>
                <a:gd name="T108" fmla="*/ 500709960 w 5071"/>
                <a:gd name="T109" fmla="*/ 696670980 h 5028"/>
                <a:gd name="T110" fmla="*/ 642399359 w 5071"/>
                <a:gd name="T111" fmla="*/ 682458839 h 5028"/>
                <a:gd name="T112" fmla="*/ 662156737 w 5071"/>
                <a:gd name="T113" fmla="*/ 652346279 h 5028"/>
                <a:gd name="T114" fmla="*/ 715642871 w 5071"/>
                <a:gd name="T115" fmla="*/ 534147326 h 5028"/>
                <a:gd name="T116" fmla="*/ 649596735 w 5071"/>
                <a:gd name="T117" fmla="*/ 621248734 h 5028"/>
                <a:gd name="T118" fmla="*/ 584961599 w 5071"/>
                <a:gd name="T119" fmla="*/ 575235380 h 5028"/>
                <a:gd name="T120" fmla="*/ 655241486 w 5071"/>
                <a:gd name="T121" fmla="*/ 405676172 h 5028"/>
                <a:gd name="T122" fmla="*/ 698002368 w 5071"/>
                <a:gd name="T123" fmla="*/ 333912174 h 5028"/>
                <a:gd name="T124" fmla="*/ 667095988 w 5071"/>
                <a:gd name="T125" fmla="*/ 313086830 h 502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071" h="5028">
                  <a:moveTo>
                    <a:pt x="4453" y="1625"/>
                  </a:moveTo>
                  <a:lnTo>
                    <a:pt x="4453" y="1625"/>
                  </a:lnTo>
                  <a:lnTo>
                    <a:pt x="4445" y="1627"/>
                  </a:lnTo>
                  <a:lnTo>
                    <a:pt x="4439" y="1630"/>
                  </a:lnTo>
                  <a:lnTo>
                    <a:pt x="4433" y="1633"/>
                  </a:lnTo>
                  <a:lnTo>
                    <a:pt x="4427" y="1637"/>
                  </a:lnTo>
                  <a:lnTo>
                    <a:pt x="4422" y="1642"/>
                  </a:lnTo>
                  <a:lnTo>
                    <a:pt x="4415" y="1648"/>
                  </a:lnTo>
                  <a:lnTo>
                    <a:pt x="4405" y="1660"/>
                  </a:lnTo>
                  <a:lnTo>
                    <a:pt x="4396" y="1675"/>
                  </a:lnTo>
                  <a:lnTo>
                    <a:pt x="4388" y="1691"/>
                  </a:lnTo>
                  <a:lnTo>
                    <a:pt x="4379" y="1711"/>
                  </a:lnTo>
                  <a:lnTo>
                    <a:pt x="4372" y="1731"/>
                  </a:lnTo>
                  <a:lnTo>
                    <a:pt x="4365" y="1754"/>
                  </a:lnTo>
                  <a:lnTo>
                    <a:pt x="4359" y="1778"/>
                  </a:lnTo>
                  <a:lnTo>
                    <a:pt x="4354" y="1802"/>
                  </a:lnTo>
                  <a:lnTo>
                    <a:pt x="4348" y="1828"/>
                  </a:lnTo>
                  <a:lnTo>
                    <a:pt x="4340" y="1884"/>
                  </a:lnTo>
                  <a:lnTo>
                    <a:pt x="4333" y="1941"/>
                  </a:lnTo>
                  <a:lnTo>
                    <a:pt x="4327" y="1999"/>
                  </a:lnTo>
                  <a:lnTo>
                    <a:pt x="4322" y="2057"/>
                  </a:lnTo>
                  <a:lnTo>
                    <a:pt x="4311" y="2167"/>
                  </a:lnTo>
                  <a:lnTo>
                    <a:pt x="4306" y="2217"/>
                  </a:lnTo>
                  <a:lnTo>
                    <a:pt x="4300" y="2260"/>
                  </a:lnTo>
                  <a:lnTo>
                    <a:pt x="4297" y="2279"/>
                  </a:lnTo>
                  <a:lnTo>
                    <a:pt x="4293" y="2296"/>
                  </a:lnTo>
                  <a:lnTo>
                    <a:pt x="4289" y="2311"/>
                  </a:lnTo>
                  <a:lnTo>
                    <a:pt x="4285" y="2323"/>
                  </a:lnTo>
                  <a:lnTo>
                    <a:pt x="4271" y="2292"/>
                  </a:lnTo>
                  <a:lnTo>
                    <a:pt x="4259" y="2266"/>
                  </a:lnTo>
                  <a:lnTo>
                    <a:pt x="4246" y="2245"/>
                  </a:lnTo>
                  <a:lnTo>
                    <a:pt x="4240" y="2235"/>
                  </a:lnTo>
                  <a:lnTo>
                    <a:pt x="4233" y="2227"/>
                  </a:lnTo>
                  <a:lnTo>
                    <a:pt x="4227" y="2220"/>
                  </a:lnTo>
                  <a:lnTo>
                    <a:pt x="4221" y="2214"/>
                  </a:lnTo>
                  <a:lnTo>
                    <a:pt x="4214" y="2210"/>
                  </a:lnTo>
                  <a:lnTo>
                    <a:pt x="4209" y="2205"/>
                  </a:lnTo>
                  <a:lnTo>
                    <a:pt x="4203" y="2202"/>
                  </a:lnTo>
                  <a:lnTo>
                    <a:pt x="4197" y="2201"/>
                  </a:lnTo>
                  <a:lnTo>
                    <a:pt x="4191" y="2200"/>
                  </a:lnTo>
                  <a:lnTo>
                    <a:pt x="4185" y="2201"/>
                  </a:lnTo>
                  <a:lnTo>
                    <a:pt x="4179" y="2202"/>
                  </a:lnTo>
                  <a:lnTo>
                    <a:pt x="4173" y="2205"/>
                  </a:lnTo>
                  <a:lnTo>
                    <a:pt x="4167" y="2209"/>
                  </a:lnTo>
                  <a:lnTo>
                    <a:pt x="4162" y="2214"/>
                  </a:lnTo>
                  <a:lnTo>
                    <a:pt x="4156" y="2219"/>
                  </a:lnTo>
                  <a:lnTo>
                    <a:pt x="4151" y="2226"/>
                  </a:lnTo>
                  <a:lnTo>
                    <a:pt x="4139" y="2242"/>
                  </a:lnTo>
                  <a:lnTo>
                    <a:pt x="4128" y="2262"/>
                  </a:lnTo>
                  <a:lnTo>
                    <a:pt x="4118" y="2286"/>
                  </a:lnTo>
                  <a:lnTo>
                    <a:pt x="4106" y="2314"/>
                  </a:lnTo>
                  <a:lnTo>
                    <a:pt x="4096" y="2345"/>
                  </a:lnTo>
                  <a:lnTo>
                    <a:pt x="4090" y="2369"/>
                  </a:lnTo>
                  <a:lnTo>
                    <a:pt x="4085" y="2395"/>
                  </a:lnTo>
                  <a:lnTo>
                    <a:pt x="4080" y="2420"/>
                  </a:lnTo>
                  <a:lnTo>
                    <a:pt x="4078" y="2447"/>
                  </a:lnTo>
                  <a:lnTo>
                    <a:pt x="4077" y="2472"/>
                  </a:lnTo>
                  <a:lnTo>
                    <a:pt x="4077" y="2498"/>
                  </a:lnTo>
                  <a:lnTo>
                    <a:pt x="4077" y="2525"/>
                  </a:lnTo>
                  <a:lnTo>
                    <a:pt x="4078" y="2552"/>
                  </a:lnTo>
                  <a:lnTo>
                    <a:pt x="4081" y="2604"/>
                  </a:lnTo>
                  <a:lnTo>
                    <a:pt x="4085" y="2657"/>
                  </a:lnTo>
                  <a:lnTo>
                    <a:pt x="4088" y="2710"/>
                  </a:lnTo>
                  <a:lnTo>
                    <a:pt x="4088" y="2735"/>
                  </a:lnTo>
                  <a:lnTo>
                    <a:pt x="4087" y="2761"/>
                  </a:lnTo>
                  <a:lnTo>
                    <a:pt x="4084" y="2823"/>
                  </a:lnTo>
                  <a:lnTo>
                    <a:pt x="4079" y="2887"/>
                  </a:lnTo>
                  <a:lnTo>
                    <a:pt x="4074" y="2953"/>
                  </a:lnTo>
                  <a:lnTo>
                    <a:pt x="4068" y="3020"/>
                  </a:lnTo>
                  <a:lnTo>
                    <a:pt x="4061" y="3087"/>
                  </a:lnTo>
                  <a:lnTo>
                    <a:pt x="4053" y="3156"/>
                  </a:lnTo>
                  <a:lnTo>
                    <a:pt x="4043" y="3225"/>
                  </a:lnTo>
                  <a:lnTo>
                    <a:pt x="4033" y="3294"/>
                  </a:lnTo>
                  <a:lnTo>
                    <a:pt x="4022" y="3363"/>
                  </a:lnTo>
                  <a:lnTo>
                    <a:pt x="4008" y="3432"/>
                  </a:lnTo>
                  <a:lnTo>
                    <a:pt x="3995" y="3499"/>
                  </a:lnTo>
                  <a:lnTo>
                    <a:pt x="3980" y="3566"/>
                  </a:lnTo>
                  <a:lnTo>
                    <a:pt x="3965" y="3631"/>
                  </a:lnTo>
                  <a:lnTo>
                    <a:pt x="3947" y="3694"/>
                  </a:lnTo>
                  <a:lnTo>
                    <a:pt x="3930" y="3755"/>
                  </a:lnTo>
                  <a:lnTo>
                    <a:pt x="3911" y="3814"/>
                  </a:lnTo>
                  <a:lnTo>
                    <a:pt x="3835" y="3724"/>
                  </a:lnTo>
                  <a:lnTo>
                    <a:pt x="3758" y="3635"/>
                  </a:lnTo>
                  <a:lnTo>
                    <a:pt x="3679" y="3547"/>
                  </a:lnTo>
                  <a:lnTo>
                    <a:pt x="3601" y="3459"/>
                  </a:lnTo>
                  <a:lnTo>
                    <a:pt x="3595" y="3443"/>
                  </a:lnTo>
                  <a:lnTo>
                    <a:pt x="3589" y="3425"/>
                  </a:lnTo>
                  <a:lnTo>
                    <a:pt x="3584" y="3408"/>
                  </a:lnTo>
                  <a:lnTo>
                    <a:pt x="3579" y="3391"/>
                  </a:lnTo>
                  <a:lnTo>
                    <a:pt x="3575" y="3373"/>
                  </a:lnTo>
                  <a:lnTo>
                    <a:pt x="3572" y="3356"/>
                  </a:lnTo>
                  <a:lnTo>
                    <a:pt x="3570" y="3337"/>
                  </a:lnTo>
                  <a:lnTo>
                    <a:pt x="3569" y="3320"/>
                  </a:lnTo>
                  <a:lnTo>
                    <a:pt x="3568" y="3302"/>
                  </a:lnTo>
                  <a:lnTo>
                    <a:pt x="3568" y="3284"/>
                  </a:lnTo>
                  <a:lnTo>
                    <a:pt x="3568" y="3266"/>
                  </a:lnTo>
                  <a:lnTo>
                    <a:pt x="3569" y="3249"/>
                  </a:lnTo>
                  <a:lnTo>
                    <a:pt x="3571" y="3230"/>
                  </a:lnTo>
                  <a:lnTo>
                    <a:pt x="3573" y="3213"/>
                  </a:lnTo>
                  <a:lnTo>
                    <a:pt x="3579" y="3178"/>
                  </a:lnTo>
                  <a:lnTo>
                    <a:pt x="3589" y="3143"/>
                  </a:lnTo>
                  <a:lnTo>
                    <a:pt x="3600" y="3107"/>
                  </a:lnTo>
                  <a:lnTo>
                    <a:pt x="3613" y="3074"/>
                  </a:lnTo>
                  <a:lnTo>
                    <a:pt x="3629" y="3042"/>
                  </a:lnTo>
                  <a:lnTo>
                    <a:pt x="3646" y="3011"/>
                  </a:lnTo>
                  <a:lnTo>
                    <a:pt x="3666" y="2981"/>
                  </a:lnTo>
                  <a:lnTo>
                    <a:pt x="3688" y="2952"/>
                  </a:lnTo>
                  <a:lnTo>
                    <a:pt x="3710" y="2925"/>
                  </a:lnTo>
                  <a:lnTo>
                    <a:pt x="3731" y="2902"/>
                  </a:lnTo>
                  <a:lnTo>
                    <a:pt x="3750" y="2880"/>
                  </a:lnTo>
                  <a:lnTo>
                    <a:pt x="3768" y="2857"/>
                  </a:lnTo>
                  <a:lnTo>
                    <a:pt x="3786" y="2834"/>
                  </a:lnTo>
                  <a:lnTo>
                    <a:pt x="3820" y="2788"/>
                  </a:lnTo>
                  <a:lnTo>
                    <a:pt x="3852" y="2739"/>
                  </a:lnTo>
                  <a:lnTo>
                    <a:pt x="3883" y="2691"/>
                  </a:lnTo>
                  <a:lnTo>
                    <a:pt x="3912" y="2642"/>
                  </a:lnTo>
                  <a:lnTo>
                    <a:pt x="3971" y="2540"/>
                  </a:lnTo>
                  <a:lnTo>
                    <a:pt x="3978" y="2528"/>
                  </a:lnTo>
                  <a:lnTo>
                    <a:pt x="3987" y="2509"/>
                  </a:lnTo>
                  <a:lnTo>
                    <a:pt x="4010" y="2453"/>
                  </a:lnTo>
                  <a:lnTo>
                    <a:pt x="4038" y="2383"/>
                  </a:lnTo>
                  <a:lnTo>
                    <a:pt x="4053" y="2344"/>
                  </a:lnTo>
                  <a:lnTo>
                    <a:pt x="4067" y="2304"/>
                  </a:lnTo>
                  <a:lnTo>
                    <a:pt x="4080" y="2264"/>
                  </a:lnTo>
                  <a:lnTo>
                    <a:pt x="4092" y="2226"/>
                  </a:lnTo>
                  <a:lnTo>
                    <a:pt x="4102" y="2189"/>
                  </a:lnTo>
                  <a:lnTo>
                    <a:pt x="4110" y="2155"/>
                  </a:lnTo>
                  <a:lnTo>
                    <a:pt x="4116" y="2126"/>
                  </a:lnTo>
                  <a:lnTo>
                    <a:pt x="4119" y="2113"/>
                  </a:lnTo>
                  <a:lnTo>
                    <a:pt x="4120" y="2101"/>
                  </a:lnTo>
                  <a:lnTo>
                    <a:pt x="4120" y="2091"/>
                  </a:lnTo>
                  <a:lnTo>
                    <a:pt x="4119" y="2082"/>
                  </a:lnTo>
                  <a:lnTo>
                    <a:pt x="4116" y="2076"/>
                  </a:lnTo>
                  <a:lnTo>
                    <a:pt x="4113" y="2070"/>
                  </a:lnTo>
                  <a:lnTo>
                    <a:pt x="4108" y="2064"/>
                  </a:lnTo>
                  <a:lnTo>
                    <a:pt x="4102" y="2061"/>
                  </a:lnTo>
                  <a:lnTo>
                    <a:pt x="4095" y="2058"/>
                  </a:lnTo>
                  <a:lnTo>
                    <a:pt x="4088" y="2056"/>
                  </a:lnTo>
                  <a:lnTo>
                    <a:pt x="4079" y="2056"/>
                  </a:lnTo>
                  <a:lnTo>
                    <a:pt x="4070" y="2057"/>
                  </a:lnTo>
                  <a:lnTo>
                    <a:pt x="4062" y="2058"/>
                  </a:lnTo>
                  <a:lnTo>
                    <a:pt x="4052" y="2061"/>
                  </a:lnTo>
                  <a:lnTo>
                    <a:pt x="4041" y="2064"/>
                  </a:lnTo>
                  <a:lnTo>
                    <a:pt x="4031" y="2068"/>
                  </a:lnTo>
                  <a:lnTo>
                    <a:pt x="4009" y="2079"/>
                  </a:lnTo>
                  <a:lnTo>
                    <a:pt x="3988" y="2091"/>
                  </a:lnTo>
                  <a:lnTo>
                    <a:pt x="3965" y="2105"/>
                  </a:lnTo>
                  <a:lnTo>
                    <a:pt x="3942" y="2121"/>
                  </a:lnTo>
                  <a:lnTo>
                    <a:pt x="3921" y="2136"/>
                  </a:lnTo>
                  <a:lnTo>
                    <a:pt x="3881" y="2168"/>
                  </a:lnTo>
                  <a:lnTo>
                    <a:pt x="3848" y="2195"/>
                  </a:lnTo>
                  <a:lnTo>
                    <a:pt x="3828" y="2213"/>
                  </a:lnTo>
                  <a:lnTo>
                    <a:pt x="3845" y="2174"/>
                  </a:lnTo>
                  <a:lnTo>
                    <a:pt x="3863" y="2134"/>
                  </a:lnTo>
                  <a:lnTo>
                    <a:pt x="3878" y="2096"/>
                  </a:lnTo>
                  <a:lnTo>
                    <a:pt x="3893" y="2059"/>
                  </a:lnTo>
                  <a:lnTo>
                    <a:pt x="3906" y="2022"/>
                  </a:lnTo>
                  <a:lnTo>
                    <a:pt x="3918" y="1985"/>
                  </a:lnTo>
                  <a:lnTo>
                    <a:pt x="3929" y="1949"/>
                  </a:lnTo>
                  <a:lnTo>
                    <a:pt x="3938" y="1912"/>
                  </a:lnTo>
                  <a:lnTo>
                    <a:pt x="3946" y="1875"/>
                  </a:lnTo>
                  <a:lnTo>
                    <a:pt x="3955" y="1836"/>
                  </a:lnTo>
                  <a:lnTo>
                    <a:pt x="3961" y="1798"/>
                  </a:lnTo>
                  <a:lnTo>
                    <a:pt x="3966" y="1759"/>
                  </a:lnTo>
                  <a:lnTo>
                    <a:pt x="3969" y="1720"/>
                  </a:lnTo>
                  <a:lnTo>
                    <a:pt x="3972" y="1679"/>
                  </a:lnTo>
                  <a:lnTo>
                    <a:pt x="3974" y="1636"/>
                  </a:lnTo>
                  <a:lnTo>
                    <a:pt x="3974" y="1593"/>
                  </a:lnTo>
                  <a:lnTo>
                    <a:pt x="3974" y="1564"/>
                  </a:lnTo>
                  <a:lnTo>
                    <a:pt x="3973" y="1530"/>
                  </a:lnTo>
                  <a:lnTo>
                    <a:pt x="3971" y="1492"/>
                  </a:lnTo>
                  <a:lnTo>
                    <a:pt x="3968" y="1451"/>
                  </a:lnTo>
                  <a:lnTo>
                    <a:pt x="3964" y="1409"/>
                  </a:lnTo>
                  <a:lnTo>
                    <a:pt x="3958" y="1366"/>
                  </a:lnTo>
                  <a:lnTo>
                    <a:pt x="3951" y="1326"/>
                  </a:lnTo>
                  <a:lnTo>
                    <a:pt x="3946" y="1308"/>
                  </a:lnTo>
                  <a:lnTo>
                    <a:pt x="3941" y="1290"/>
                  </a:lnTo>
                  <a:lnTo>
                    <a:pt x="3936" y="1274"/>
                  </a:lnTo>
                  <a:lnTo>
                    <a:pt x="3931" y="1258"/>
                  </a:lnTo>
                  <a:lnTo>
                    <a:pt x="3925" y="1246"/>
                  </a:lnTo>
                  <a:lnTo>
                    <a:pt x="3919" y="1234"/>
                  </a:lnTo>
                  <a:lnTo>
                    <a:pt x="3911" y="1225"/>
                  </a:lnTo>
                  <a:lnTo>
                    <a:pt x="3903" y="1218"/>
                  </a:lnTo>
                  <a:lnTo>
                    <a:pt x="3899" y="1216"/>
                  </a:lnTo>
                  <a:lnTo>
                    <a:pt x="3895" y="1214"/>
                  </a:lnTo>
                  <a:lnTo>
                    <a:pt x="3891" y="1213"/>
                  </a:lnTo>
                  <a:lnTo>
                    <a:pt x="3887" y="1213"/>
                  </a:lnTo>
                  <a:lnTo>
                    <a:pt x="3881" y="1213"/>
                  </a:lnTo>
                  <a:lnTo>
                    <a:pt x="3877" y="1214"/>
                  </a:lnTo>
                  <a:lnTo>
                    <a:pt x="3872" y="1216"/>
                  </a:lnTo>
                  <a:lnTo>
                    <a:pt x="3867" y="1219"/>
                  </a:lnTo>
                  <a:lnTo>
                    <a:pt x="3856" y="1226"/>
                  </a:lnTo>
                  <a:lnTo>
                    <a:pt x="3844" y="1237"/>
                  </a:lnTo>
                  <a:lnTo>
                    <a:pt x="3832" y="1253"/>
                  </a:lnTo>
                  <a:lnTo>
                    <a:pt x="3820" y="1273"/>
                  </a:lnTo>
                  <a:lnTo>
                    <a:pt x="3806" y="1295"/>
                  </a:lnTo>
                  <a:lnTo>
                    <a:pt x="3792" y="1323"/>
                  </a:lnTo>
                  <a:lnTo>
                    <a:pt x="3791" y="1281"/>
                  </a:lnTo>
                  <a:lnTo>
                    <a:pt x="3789" y="1238"/>
                  </a:lnTo>
                  <a:lnTo>
                    <a:pt x="3786" y="1194"/>
                  </a:lnTo>
                  <a:lnTo>
                    <a:pt x="3784" y="1173"/>
                  </a:lnTo>
                  <a:lnTo>
                    <a:pt x="3780" y="1151"/>
                  </a:lnTo>
                  <a:lnTo>
                    <a:pt x="3776" y="1129"/>
                  </a:lnTo>
                  <a:lnTo>
                    <a:pt x="3771" y="1108"/>
                  </a:lnTo>
                  <a:lnTo>
                    <a:pt x="3766" y="1087"/>
                  </a:lnTo>
                  <a:lnTo>
                    <a:pt x="3760" y="1066"/>
                  </a:lnTo>
                  <a:lnTo>
                    <a:pt x="3752" y="1047"/>
                  </a:lnTo>
                  <a:lnTo>
                    <a:pt x="3742" y="1027"/>
                  </a:lnTo>
                  <a:lnTo>
                    <a:pt x="3733" y="1010"/>
                  </a:lnTo>
                  <a:lnTo>
                    <a:pt x="3721" y="992"/>
                  </a:lnTo>
                  <a:lnTo>
                    <a:pt x="3714" y="994"/>
                  </a:lnTo>
                  <a:lnTo>
                    <a:pt x="3697" y="1001"/>
                  </a:lnTo>
                  <a:lnTo>
                    <a:pt x="3687" y="1008"/>
                  </a:lnTo>
                  <a:lnTo>
                    <a:pt x="3675" y="1015"/>
                  </a:lnTo>
                  <a:lnTo>
                    <a:pt x="3664" y="1023"/>
                  </a:lnTo>
                  <a:lnTo>
                    <a:pt x="3653" y="1033"/>
                  </a:lnTo>
                  <a:lnTo>
                    <a:pt x="3639" y="967"/>
                  </a:lnTo>
                  <a:lnTo>
                    <a:pt x="3618" y="869"/>
                  </a:lnTo>
                  <a:lnTo>
                    <a:pt x="3604" y="812"/>
                  </a:lnTo>
                  <a:lnTo>
                    <a:pt x="3589" y="752"/>
                  </a:lnTo>
                  <a:lnTo>
                    <a:pt x="3571" y="690"/>
                  </a:lnTo>
                  <a:lnTo>
                    <a:pt x="3552" y="628"/>
                  </a:lnTo>
                  <a:lnTo>
                    <a:pt x="3541" y="598"/>
                  </a:lnTo>
                  <a:lnTo>
                    <a:pt x="3530" y="568"/>
                  </a:lnTo>
                  <a:lnTo>
                    <a:pt x="3519" y="540"/>
                  </a:lnTo>
                  <a:lnTo>
                    <a:pt x="3506" y="512"/>
                  </a:lnTo>
                  <a:lnTo>
                    <a:pt x="3494" y="486"/>
                  </a:lnTo>
                  <a:lnTo>
                    <a:pt x="3481" y="460"/>
                  </a:lnTo>
                  <a:lnTo>
                    <a:pt x="3467" y="438"/>
                  </a:lnTo>
                  <a:lnTo>
                    <a:pt x="3453" y="416"/>
                  </a:lnTo>
                  <a:lnTo>
                    <a:pt x="3437" y="396"/>
                  </a:lnTo>
                  <a:lnTo>
                    <a:pt x="3422" y="380"/>
                  </a:lnTo>
                  <a:lnTo>
                    <a:pt x="3405" y="365"/>
                  </a:lnTo>
                  <a:lnTo>
                    <a:pt x="3397" y="359"/>
                  </a:lnTo>
                  <a:lnTo>
                    <a:pt x="3389" y="353"/>
                  </a:lnTo>
                  <a:lnTo>
                    <a:pt x="3379" y="349"/>
                  </a:lnTo>
                  <a:lnTo>
                    <a:pt x="3371" y="345"/>
                  </a:lnTo>
                  <a:lnTo>
                    <a:pt x="3362" y="341"/>
                  </a:lnTo>
                  <a:lnTo>
                    <a:pt x="3353" y="339"/>
                  </a:lnTo>
                  <a:lnTo>
                    <a:pt x="3343" y="336"/>
                  </a:lnTo>
                  <a:lnTo>
                    <a:pt x="3334" y="336"/>
                  </a:lnTo>
                  <a:lnTo>
                    <a:pt x="3324" y="336"/>
                  </a:lnTo>
                  <a:lnTo>
                    <a:pt x="3315" y="338"/>
                  </a:lnTo>
                  <a:lnTo>
                    <a:pt x="3306" y="339"/>
                  </a:lnTo>
                  <a:lnTo>
                    <a:pt x="3299" y="343"/>
                  </a:lnTo>
                  <a:lnTo>
                    <a:pt x="3292" y="348"/>
                  </a:lnTo>
                  <a:lnTo>
                    <a:pt x="3287" y="354"/>
                  </a:lnTo>
                  <a:lnTo>
                    <a:pt x="3282" y="361"/>
                  </a:lnTo>
                  <a:lnTo>
                    <a:pt x="3276" y="370"/>
                  </a:lnTo>
                  <a:lnTo>
                    <a:pt x="3272" y="381"/>
                  </a:lnTo>
                  <a:lnTo>
                    <a:pt x="3269" y="391"/>
                  </a:lnTo>
                  <a:lnTo>
                    <a:pt x="3266" y="403"/>
                  </a:lnTo>
                  <a:lnTo>
                    <a:pt x="3264" y="416"/>
                  </a:lnTo>
                  <a:lnTo>
                    <a:pt x="3261" y="444"/>
                  </a:lnTo>
                  <a:lnTo>
                    <a:pt x="3259" y="473"/>
                  </a:lnTo>
                  <a:lnTo>
                    <a:pt x="3259" y="503"/>
                  </a:lnTo>
                  <a:lnTo>
                    <a:pt x="3260" y="534"/>
                  </a:lnTo>
                  <a:lnTo>
                    <a:pt x="3262" y="565"/>
                  </a:lnTo>
                  <a:lnTo>
                    <a:pt x="3268" y="623"/>
                  </a:lnTo>
                  <a:lnTo>
                    <a:pt x="3274" y="670"/>
                  </a:lnTo>
                  <a:lnTo>
                    <a:pt x="3278" y="701"/>
                  </a:lnTo>
                  <a:lnTo>
                    <a:pt x="3283" y="731"/>
                  </a:lnTo>
                  <a:lnTo>
                    <a:pt x="3286" y="761"/>
                  </a:lnTo>
                  <a:lnTo>
                    <a:pt x="3288" y="790"/>
                  </a:lnTo>
                  <a:lnTo>
                    <a:pt x="3288" y="818"/>
                  </a:lnTo>
                  <a:lnTo>
                    <a:pt x="3288" y="846"/>
                  </a:lnTo>
                  <a:lnTo>
                    <a:pt x="3288" y="874"/>
                  </a:lnTo>
                  <a:lnTo>
                    <a:pt x="3285" y="927"/>
                  </a:lnTo>
                  <a:lnTo>
                    <a:pt x="3280" y="982"/>
                  </a:lnTo>
                  <a:lnTo>
                    <a:pt x="3274" y="1036"/>
                  </a:lnTo>
                  <a:lnTo>
                    <a:pt x="3269" y="1092"/>
                  </a:lnTo>
                  <a:lnTo>
                    <a:pt x="3265" y="1151"/>
                  </a:lnTo>
                  <a:lnTo>
                    <a:pt x="3247" y="1134"/>
                  </a:lnTo>
                  <a:lnTo>
                    <a:pt x="3226" y="1120"/>
                  </a:lnTo>
                  <a:lnTo>
                    <a:pt x="3205" y="1107"/>
                  </a:lnTo>
                  <a:lnTo>
                    <a:pt x="3185" y="1095"/>
                  </a:lnTo>
                  <a:lnTo>
                    <a:pt x="3164" y="1086"/>
                  </a:lnTo>
                  <a:lnTo>
                    <a:pt x="3143" y="1080"/>
                  </a:lnTo>
                  <a:lnTo>
                    <a:pt x="3134" y="1078"/>
                  </a:lnTo>
                  <a:lnTo>
                    <a:pt x="3124" y="1076"/>
                  </a:lnTo>
                  <a:lnTo>
                    <a:pt x="3115" y="1076"/>
                  </a:lnTo>
                  <a:lnTo>
                    <a:pt x="3106" y="1076"/>
                  </a:lnTo>
                  <a:lnTo>
                    <a:pt x="3098" y="1077"/>
                  </a:lnTo>
                  <a:lnTo>
                    <a:pt x="3090" y="1079"/>
                  </a:lnTo>
                  <a:lnTo>
                    <a:pt x="3083" y="1082"/>
                  </a:lnTo>
                  <a:lnTo>
                    <a:pt x="3075" y="1086"/>
                  </a:lnTo>
                  <a:lnTo>
                    <a:pt x="3069" y="1091"/>
                  </a:lnTo>
                  <a:lnTo>
                    <a:pt x="3063" y="1097"/>
                  </a:lnTo>
                  <a:lnTo>
                    <a:pt x="3059" y="1106"/>
                  </a:lnTo>
                  <a:lnTo>
                    <a:pt x="3055" y="1114"/>
                  </a:lnTo>
                  <a:lnTo>
                    <a:pt x="3051" y="1123"/>
                  </a:lnTo>
                  <a:lnTo>
                    <a:pt x="3049" y="1134"/>
                  </a:lnTo>
                  <a:lnTo>
                    <a:pt x="3047" y="1147"/>
                  </a:lnTo>
                  <a:lnTo>
                    <a:pt x="3046" y="1160"/>
                  </a:lnTo>
                  <a:lnTo>
                    <a:pt x="3046" y="1175"/>
                  </a:lnTo>
                  <a:lnTo>
                    <a:pt x="3048" y="1191"/>
                  </a:lnTo>
                  <a:lnTo>
                    <a:pt x="3050" y="1209"/>
                  </a:lnTo>
                  <a:lnTo>
                    <a:pt x="3053" y="1228"/>
                  </a:lnTo>
                  <a:lnTo>
                    <a:pt x="3056" y="1238"/>
                  </a:lnTo>
                  <a:lnTo>
                    <a:pt x="3059" y="1250"/>
                  </a:lnTo>
                  <a:lnTo>
                    <a:pt x="3068" y="1276"/>
                  </a:lnTo>
                  <a:lnTo>
                    <a:pt x="3081" y="1306"/>
                  </a:lnTo>
                  <a:lnTo>
                    <a:pt x="3095" y="1337"/>
                  </a:lnTo>
                  <a:lnTo>
                    <a:pt x="3128" y="1408"/>
                  </a:lnTo>
                  <a:lnTo>
                    <a:pt x="3162" y="1482"/>
                  </a:lnTo>
                  <a:lnTo>
                    <a:pt x="3178" y="1519"/>
                  </a:lnTo>
                  <a:lnTo>
                    <a:pt x="3194" y="1556"/>
                  </a:lnTo>
                  <a:lnTo>
                    <a:pt x="3207" y="1591"/>
                  </a:lnTo>
                  <a:lnTo>
                    <a:pt x="3218" y="1624"/>
                  </a:lnTo>
                  <a:lnTo>
                    <a:pt x="3222" y="1640"/>
                  </a:lnTo>
                  <a:lnTo>
                    <a:pt x="3225" y="1655"/>
                  </a:lnTo>
                  <a:lnTo>
                    <a:pt x="3227" y="1668"/>
                  </a:lnTo>
                  <a:lnTo>
                    <a:pt x="3228" y="1682"/>
                  </a:lnTo>
                  <a:lnTo>
                    <a:pt x="3229" y="1694"/>
                  </a:lnTo>
                  <a:lnTo>
                    <a:pt x="3228" y="1705"/>
                  </a:lnTo>
                  <a:lnTo>
                    <a:pt x="3225" y="1716"/>
                  </a:lnTo>
                  <a:lnTo>
                    <a:pt x="3222" y="1725"/>
                  </a:lnTo>
                  <a:lnTo>
                    <a:pt x="3210" y="1720"/>
                  </a:lnTo>
                  <a:lnTo>
                    <a:pt x="3198" y="1714"/>
                  </a:lnTo>
                  <a:lnTo>
                    <a:pt x="3171" y="1696"/>
                  </a:lnTo>
                  <a:lnTo>
                    <a:pt x="3157" y="1687"/>
                  </a:lnTo>
                  <a:lnTo>
                    <a:pt x="3141" y="1679"/>
                  </a:lnTo>
                  <a:lnTo>
                    <a:pt x="3127" y="1671"/>
                  </a:lnTo>
                  <a:lnTo>
                    <a:pt x="3114" y="1666"/>
                  </a:lnTo>
                  <a:lnTo>
                    <a:pt x="3100" y="1662"/>
                  </a:lnTo>
                  <a:lnTo>
                    <a:pt x="3094" y="1662"/>
                  </a:lnTo>
                  <a:lnTo>
                    <a:pt x="3088" y="1662"/>
                  </a:lnTo>
                  <a:lnTo>
                    <a:pt x="3083" y="1663"/>
                  </a:lnTo>
                  <a:lnTo>
                    <a:pt x="3077" y="1665"/>
                  </a:lnTo>
                  <a:lnTo>
                    <a:pt x="3072" y="1668"/>
                  </a:lnTo>
                  <a:lnTo>
                    <a:pt x="3068" y="1672"/>
                  </a:lnTo>
                  <a:lnTo>
                    <a:pt x="3064" y="1678"/>
                  </a:lnTo>
                  <a:lnTo>
                    <a:pt x="3061" y="1684"/>
                  </a:lnTo>
                  <a:lnTo>
                    <a:pt x="3058" y="1692"/>
                  </a:lnTo>
                  <a:lnTo>
                    <a:pt x="3056" y="1701"/>
                  </a:lnTo>
                  <a:lnTo>
                    <a:pt x="3055" y="1712"/>
                  </a:lnTo>
                  <a:lnTo>
                    <a:pt x="3054" y="1724"/>
                  </a:lnTo>
                  <a:lnTo>
                    <a:pt x="3054" y="1738"/>
                  </a:lnTo>
                  <a:lnTo>
                    <a:pt x="3055" y="1754"/>
                  </a:lnTo>
                  <a:lnTo>
                    <a:pt x="3056" y="1769"/>
                  </a:lnTo>
                  <a:lnTo>
                    <a:pt x="3058" y="1785"/>
                  </a:lnTo>
                  <a:lnTo>
                    <a:pt x="3061" y="1800"/>
                  </a:lnTo>
                  <a:lnTo>
                    <a:pt x="3064" y="1816"/>
                  </a:lnTo>
                  <a:lnTo>
                    <a:pt x="3072" y="1846"/>
                  </a:lnTo>
                  <a:lnTo>
                    <a:pt x="3083" y="1875"/>
                  </a:lnTo>
                  <a:lnTo>
                    <a:pt x="3095" y="1903"/>
                  </a:lnTo>
                  <a:lnTo>
                    <a:pt x="3109" y="1931"/>
                  </a:lnTo>
                  <a:lnTo>
                    <a:pt x="3124" y="1959"/>
                  </a:lnTo>
                  <a:lnTo>
                    <a:pt x="3140" y="1987"/>
                  </a:lnTo>
                  <a:lnTo>
                    <a:pt x="3157" y="2014"/>
                  </a:lnTo>
                  <a:lnTo>
                    <a:pt x="3174" y="2041"/>
                  </a:lnTo>
                  <a:lnTo>
                    <a:pt x="3209" y="2094"/>
                  </a:lnTo>
                  <a:lnTo>
                    <a:pt x="3243" y="2147"/>
                  </a:lnTo>
                  <a:lnTo>
                    <a:pt x="3259" y="2172"/>
                  </a:lnTo>
                  <a:lnTo>
                    <a:pt x="3273" y="2198"/>
                  </a:lnTo>
                  <a:lnTo>
                    <a:pt x="3287" y="2224"/>
                  </a:lnTo>
                  <a:lnTo>
                    <a:pt x="3297" y="2250"/>
                  </a:lnTo>
                  <a:lnTo>
                    <a:pt x="3306" y="2276"/>
                  </a:lnTo>
                  <a:lnTo>
                    <a:pt x="3315" y="2302"/>
                  </a:lnTo>
                  <a:lnTo>
                    <a:pt x="3322" y="2330"/>
                  </a:lnTo>
                  <a:lnTo>
                    <a:pt x="3327" y="2358"/>
                  </a:lnTo>
                  <a:lnTo>
                    <a:pt x="3331" y="2386"/>
                  </a:lnTo>
                  <a:lnTo>
                    <a:pt x="3334" y="2415"/>
                  </a:lnTo>
                  <a:lnTo>
                    <a:pt x="3336" y="2444"/>
                  </a:lnTo>
                  <a:lnTo>
                    <a:pt x="3338" y="2472"/>
                  </a:lnTo>
                  <a:lnTo>
                    <a:pt x="3338" y="2502"/>
                  </a:lnTo>
                  <a:lnTo>
                    <a:pt x="3338" y="2532"/>
                  </a:lnTo>
                  <a:lnTo>
                    <a:pt x="3337" y="2562"/>
                  </a:lnTo>
                  <a:lnTo>
                    <a:pt x="3335" y="2593"/>
                  </a:lnTo>
                  <a:lnTo>
                    <a:pt x="3330" y="2654"/>
                  </a:lnTo>
                  <a:lnTo>
                    <a:pt x="3324" y="2715"/>
                  </a:lnTo>
                  <a:lnTo>
                    <a:pt x="3318" y="2777"/>
                  </a:lnTo>
                  <a:lnTo>
                    <a:pt x="3303" y="2897"/>
                  </a:lnTo>
                  <a:lnTo>
                    <a:pt x="3298" y="2957"/>
                  </a:lnTo>
                  <a:lnTo>
                    <a:pt x="3294" y="3015"/>
                  </a:lnTo>
                  <a:lnTo>
                    <a:pt x="3293" y="3044"/>
                  </a:lnTo>
                  <a:lnTo>
                    <a:pt x="3293" y="3071"/>
                  </a:lnTo>
                  <a:lnTo>
                    <a:pt x="3293" y="3099"/>
                  </a:lnTo>
                  <a:lnTo>
                    <a:pt x="3294" y="3126"/>
                  </a:lnTo>
                  <a:lnTo>
                    <a:pt x="3242" y="3061"/>
                  </a:lnTo>
                  <a:lnTo>
                    <a:pt x="3189" y="2996"/>
                  </a:lnTo>
                  <a:lnTo>
                    <a:pt x="3081" y="2870"/>
                  </a:lnTo>
                  <a:lnTo>
                    <a:pt x="3028" y="2807"/>
                  </a:lnTo>
                  <a:lnTo>
                    <a:pt x="2975" y="2744"/>
                  </a:lnTo>
                  <a:lnTo>
                    <a:pt x="2925" y="2681"/>
                  </a:lnTo>
                  <a:lnTo>
                    <a:pt x="2901" y="2648"/>
                  </a:lnTo>
                  <a:lnTo>
                    <a:pt x="2878" y="2616"/>
                  </a:lnTo>
                  <a:lnTo>
                    <a:pt x="2855" y="2583"/>
                  </a:lnTo>
                  <a:lnTo>
                    <a:pt x="2832" y="2550"/>
                  </a:lnTo>
                  <a:lnTo>
                    <a:pt x="2812" y="2516"/>
                  </a:lnTo>
                  <a:lnTo>
                    <a:pt x="2791" y="2482"/>
                  </a:lnTo>
                  <a:lnTo>
                    <a:pt x="2771" y="2447"/>
                  </a:lnTo>
                  <a:lnTo>
                    <a:pt x="2754" y="2412"/>
                  </a:lnTo>
                  <a:lnTo>
                    <a:pt x="2737" y="2377"/>
                  </a:lnTo>
                  <a:lnTo>
                    <a:pt x="2721" y="2339"/>
                  </a:lnTo>
                  <a:lnTo>
                    <a:pt x="2706" y="2302"/>
                  </a:lnTo>
                  <a:lnTo>
                    <a:pt x="2694" y="2264"/>
                  </a:lnTo>
                  <a:lnTo>
                    <a:pt x="2683" y="2226"/>
                  </a:lnTo>
                  <a:lnTo>
                    <a:pt x="2672" y="2186"/>
                  </a:lnTo>
                  <a:lnTo>
                    <a:pt x="2664" y="2146"/>
                  </a:lnTo>
                  <a:lnTo>
                    <a:pt x="2658" y="2104"/>
                  </a:lnTo>
                  <a:lnTo>
                    <a:pt x="2653" y="2062"/>
                  </a:lnTo>
                  <a:lnTo>
                    <a:pt x="2650" y="2019"/>
                  </a:lnTo>
                  <a:lnTo>
                    <a:pt x="2649" y="1994"/>
                  </a:lnTo>
                  <a:lnTo>
                    <a:pt x="2650" y="1970"/>
                  </a:lnTo>
                  <a:lnTo>
                    <a:pt x="2651" y="1946"/>
                  </a:lnTo>
                  <a:lnTo>
                    <a:pt x="2654" y="1922"/>
                  </a:lnTo>
                  <a:lnTo>
                    <a:pt x="2657" y="1897"/>
                  </a:lnTo>
                  <a:lnTo>
                    <a:pt x="2661" y="1874"/>
                  </a:lnTo>
                  <a:lnTo>
                    <a:pt x="2670" y="1826"/>
                  </a:lnTo>
                  <a:lnTo>
                    <a:pt x="2683" y="1779"/>
                  </a:lnTo>
                  <a:lnTo>
                    <a:pt x="2695" y="1732"/>
                  </a:lnTo>
                  <a:lnTo>
                    <a:pt x="2723" y="1638"/>
                  </a:lnTo>
                  <a:lnTo>
                    <a:pt x="2736" y="1592"/>
                  </a:lnTo>
                  <a:lnTo>
                    <a:pt x="2749" y="1545"/>
                  </a:lnTo>
                  <a:lnTo>
                    <a:pt x="2758" y="1498"/>
                  </a:lnTo>
                  <a:lnTo>
                    <a:pt x="2762" y="1475"/>
                  </a:lnTo>
                  <a:lnTo>
                    <a:pt x="2766" y="1451"/>
                  </a:lnTo>
                  <a:lnTo>
                    <a:pt x="2768" y="1427"/>
                  </a:lnTo>
                  <a:lnTo>
                    <a:pt x="2770" y="1403"/>
                  </a:lnTo>
                  <a:lnTo>
                    <a:pt x="2770" y="1379"/>
                  </a:lnTo>
                  <a:lnTo>
                    <a:pt x="2770" y="1355"/>
                  </a:lnTo>
                  <a:lnTo>
                    <a:pt x="2769" y="1331"/>
                  </a:lnTo>
                  <a:lnTo>
                    <a:pt x="2766" y="1307"/>
                  </a:lnTo>
                  <a:lnTo>
                    <a:pt x="2762" y="1282"/>
                  </a:lnTo>
                  <a:lnTo>
                    <a:pt x="2757" y="1258"/>
                  </a:lnTo>
                  <a:lnTo>
                    <a:pt x="2752" y="1240"/>
                  </a:lnTo>
                  <a:lnTo>
                    <a:pt x="2747" y="1222"/>
                  </a:lnTo>
                  <a:lnTo>
                    <a:pt x="2741" y="1206"/>
                  </a:lnTo>
                  <a:lnTo>
                    <a:pt x="2735" y="1191"/>
                  </a:lnTo>
                  <a:lnTo>
                    <a:pt x="2729" y="1179"/>
                  </a:lnTo>
                  <a:lnTo>
                    <a:pt x="2724" y="1167"/>
                  </a:lnTo>
                  <a:lnTo>
                    <a:pt x="2717" y="1157"/>
                  </a:lnTo>
                  <a:lnTo>
                    <a:pt x="2711" y="1148"/>
                  </a:lnTo>
                  <a:lnTo>
                    <a:pt x="2704" y="1141"/>
                  </a:lnTo>
                  <a:lnTo>
                    <a:pt x="2697" y="1134"/>
                  </a:lnTo>
                  <a:lnTo>
                    <a:pt x="2691" y="1129"/>
                  </a:lnTo>
                  <a:lnTo>
                    <a:pt x="2684" y="1125"/>
                  </a:lnTo>
                  <a:lnTo>
                    <a:pt x="2677" y="1122"/>
                  </a:lnTo>
                  <a:lnTo>
                    <a:pt x="2669" y="1121"/>
                  </a:lnTo>
                  <a:lnTo>
                    <a:pt x="2662" y="1121"/>
                  </a:lnTo>
                  <a:lnTo>
                    <a:pt x="2655" y="1121"/>
                  </a:lnTo>
                  <a:lnTo>
                    <a:pt x="2648" y="1123"/>
                  </a:lnTo>
                  <a:lnTo>
                    <a:pt x="2640" y="1126"/>
                  </a:lnTo>
                  <a:lnTo>
                    <a:pt x="2633" y="1130"/>
                  </a:lnTo>
                  <a:lnTo>
                    <a:pt x="2625" y="1134"/>
                  </a:lnTo>
                  <a:lnTo>
                    <a:pt x="2618" y="1141"/>
                  </a:lnTo>
                  <a:lnTo>
                    <a:pt x="2611" y="1148"/>
                  </a:lnTo>
                  <a:lnTo>
                    <a:pt x="2603" y="1155"/>
                  </a:lnTo>
                  <a:lnTo>
                    <a:pt x="2596" y="1164"/>
                  </a:lnTo>
                  <a:lnTo>
                    <a:pt x="2582" y="1184"/>
                  </a:lnTo>
                  <a:lnTo>
                    <a:pt x="2567" y="1208"/>
                  </a:lnTo>
                  <a:lnTo>
                    <a:pt x="2554" y="1233"/>
                  </a:lnTo>
                  <a:lnTo>
                    <a:pt x="2541" y="1262"/>
                  </a:lnTo>
                  <a:lnTo>
                    <a:pt x="2541" y="1230"/>
                  </a:lnTo>
                  <a:lnTo>
                    <a:pt x="2541" y="1198"/>
                  </a:lnTo>
                  <a:lnTo>
                    <a:pt x="2539" y="1164"/>
                  </a:lnTo>
                  <a:lnTo>
                    <a:pt x="2536" y="1130"/>
                  </a:lnTo>
                  <a:lnTo>
                    <a:pt x="2533" y="1096"/>
                  </a:lnTo>
                  <a:lnTo>
                    <a:pt x="2529" y="1061"/>
                  </a:lnTo>
                  <a:lnTo>
                    <a:pt x="2519" y="992"/>
                  </a:lnTo>
                  <a:lnTo>
                    <a:pt x="2507" y="922"/>
                  </a:lnTo>
                  <a:lnTo>
                    <a:pt x="2495" y="853"/>
                  </a:lnTo>
                  <a:lnTo>
                    <a:pt x="2469" y="723"/>
                  </a:lnTo>
                  <a:lnTo>
                    <a:pt x="2465" y="700"/>
                  </a:lnTo>
                  <a:lnTo>
                    <a:pt x="2460" y="680"/>
                  </a:lnTo>
                  <a:lnTo>
                    <a:pt x="2455" y="662"/>
                  </a:lnTo>
                  <a:lnTo>
                    <a:pt x="2450" y="646"/>
                  </a:lnTo>
                  <a:lnTo>
                    <a:pt x="2444" y="631"/>
                  </a:lnTo>
                  <a:lnTo>
                    <a:pt x="2437" y="619"/>
                  </a:lnTo>
                  <a:lnTo>
                    <a:pt x="2431" y="609"/>
                  </a:lnTo>
                  <a:lnTo>
                    <a:pt x="2424" y="599"/>
                  </a:lnTo>
                  <a:lnTo>
                    <a:pt x="2418" y="592"/>
                  </a:lnTo>
                  <a:lnTo>
                    <a:pt x="2411" y="587"/>
                  </a:lnTo>
                  <a:lnTo>
                    <a:pt x="2403" y="583"/>
                  </a:lnTo>
                  <a:lnTo>
                    <a:pt x="2396" y="581"/>
                  </a:lnTo>
                  <a:lnTo>
                    <a:pt x="2389" y="580"/>
                  </a:lnTo>
                  <a:lnTo>
                    <a:pt x="2382" y="580"/>
                  </a:lnTo>
                  <a:lnTo>
                    <a:pt x="2375" y="582"/>
                  </a:lnTo>
                  <a:lnTo>
                    <a:pt x="2367" y="585"/>
                  </a:lnTo>
                  <a:lnTo>
                    <a:pt x="2360" y="590"/>
                  </a:lnTo>
                  <a:lnTo>
                    <a:pt x="2353" y="595"/>
                  </a:lnTo>
                  <a:lnTo>
                    <a:pt x="2346" y="602"/>
                  </a:lnTo>
                  <a:lnTo>
                    <a:pt x="2338" y="611"/>
                  </a:lnTo>
                  <a:lnTo>
                    <a:pt x="2331" y="620"/>
                  </a:lnTo>
                  <a:lnTo>
                    <a:pt x="2325" y="629"/>
                  </a:lnTo>
                  <a:lnTo>
                    <a:pt x="2319" y="641"/>
                  </a:lnTo>
                  <a:lnTo>
                    <a:pt x="2312" y="652"/>
                  </a:lnTo>
                  <a:lnTo>
                    <a:pt x="2300" y="679"/>
                  </a:lnTo>
                  <a:lnTo>
                    <a:pt x="2290" y="708"/>
                  </a:lnTo>
                  <a:lnTo>
                    <a:pt x="2280" y="740"/>
                  </a:lnTo>
                  <a:lnTo>
                    <a:pt x="2272" y="773"/>
                  </a:lnTo>
                  <a:lnTo>
                    <a:pt x="2230" y="690"/>
                  </a:lnTo>
                  <a:lnTo>
                    <a:pt x="2190" y="608"/>
                  </a:lnTo>
                  <a:lnTo>
                    <a:pt x="2150" y="525"/>
                  </a:lnTo>
                  <a:lnTo>
                    <a:pt x="2110" y="443"/>
                  </a:lnTo>
                  <a:lnTo>
                    <a:pt x="2067" y="362"/>
                  </a:lnTo>
                  <a:lnTo>
                    <a:pt x="2046" y="322"/>
                  </a:lnTo>
                  <a:lnTo>
                    <a:pt x="2023" y="282"/>
                  </a:lnTo>
                  <a:lnTo>
                    <a:pt x="1999" y="243"/>
                  </a:lnTo>
                  <a:lnTo>
                    <a:pt x="1975" y="203"/>
                  </a:lnTo>
                  <a:lnTo>
                    <a:pt x="1949" y="164"/>
                  </a:lnTo>
                  <a:lnTo>
                    <a:pt x="1922" y="126"/>
                  </a:lnTo>
                  <a:lnTo>
                    <a:pt x="1914" y="117"/>
                  </a:lnTo>
                  <a:lnTo>
                    <a:pt x="1907" y="108"/>
                  </a:lnTo>
                  <a:lnTo>
                    <a:pt x="1897" y="99"/>
                  </a:lnTo>
                  <a:lnTo>
                    <a:pt x="1889" y="92"/>
                  </a:lnTo>
                  <a:lnTo>
                    <a:pt x="1881" y="86"/>
                  </a:lnTo>
                  <a:lnTo>
                    <a:pt x="1871" y="81"/>
                  </a:lnTo>
                  <a:lnTo>
                    <a:pt x="1862" y="76"/>
                  </a:lnTo>
                  <a:lnTo>
                    <a:pt x="1854" y="72"/>
                  </a:lnTo>
                  <a:lnTo>
                    <a:pt x="1845" y="68"/>
                  </a:lnTo>
                  <a:lnTo>
                    <a:pt x="1835" y="66"/>
                  </a:lnTo>
                  <a:lnTo>
                    <a:pt x="1827" y="65"/>
                  </a:lnTo>
                  <a:lnTo>
                    <a:pt x="1818" y="64"/>
                  </a:lnTo>
                  <a:lnTo>
                    <a:pt x="1810" y="64"/>
                  </a:lnTo>
                  <a:lnTo>
                    <a:pt x="1801" y="65"/>
                  </a:lnTo>
                  <a:lnTo>
                    <a:pt x="1793" y="67"/>
                  </a:lnTo>
                  <a:lnTo>
                    <a:pt x="1786" y="69"/>
                  </a:lnTo>
                  <a:lnTo>
                    <a:pt x="1779" y="73"/>
                  </a:lnTo>
                  <a:lnTo>
                    <a:pt x="1772" y="77"/>
                  </a:lnTo>
                  <a:lnTo>
                    <a:pt x="1765" y="81"/>
                  </a:lnTo>
                  <a:lnTo>
                    <a:pt x="1760" y="87"/>
                  </a:lnTo>
                  <a:lnTo>
                    <a:pt x="1754" y="93"/>
                  </a:lnTo>
                  <a:lnTo>
                    <a:pt x="1750" y="99"/>
                  </a:lnTo>
                  <a:lnTo>
                    <a:pt x="1746" y="107"/>
                  </a:lnTo>
                  <a:lnTo>
                    <a:pt x="1743" y="115"/>
                  </a:lnTo>
                  <a:lnTo>
                    <a:pt x="1741" y="124"/>
                  </a:lnTo>
                  <a:lnTo>
                    <a:pt x="1739" y="133"/>
                  </a:lnTo>
                  <a:lnTo>
                    <a:pt x="1737" y="144"/>
                  </a:lnTo>
                  <a:lnTo>
                    <a:pt x="1737" y="154"/>
                  </a:lnTo>
                  <a:lnTo>
                    <a:pt x="1739" y="165"/>
                  </a:lnTo>
                  <a:lnTo>
                    <a:pt x="1741" y="178"/>
                  </a:lnTo>
                  <a:lnTo>
                    <a:pt x="1744" y="190"/>
                  </a:lnTo>
                  <a:lnTo>
                    <a:pt x="1749" y="203"/>
                  </a:lnTo>
                  <a:lnTo>
                    <a:pt x="1756" y="227"/>
                  </a:lnTo>
                  <a:lnTo>
                    <a:pt x="1762" y="252"/>
                  </a:lnTo>
                  <a:lnTo>
                    <a:pt x="1767" y="277"/>
                  </a:lnTo>
                  <a:lnTo>
                    <a:pt x="1773" y="303"/>
                  </a:lnTo>
                  <a:lnTo>
                    <a:pt x="1782" y="358"/>
                  </a:lnTo>
                  <a:lnTo>
                    <a:pt x="1790" y="414"/>
                  </a:lnTo>
                  <a:lnTo>
                    <a:pt x="1795" y="442"/>
                  </a:lnTo>
                  <a:lnTo>
                    <a:pt x="1801" y="468"/>
                  </a:lnTo>
                  <a:lnTo>
                    <a:pt x="1808" y="495"/>
                  </a:lnTo>
                  <a:lnTo>
                    <a:pt x="1816" y="521"/>
                  </a:lnTo>
                  <a:lnTo>
                    <a:pt x="1825" y="545"/>
                  </a:lnTo>
                  <a:lnTo>
                    <a:pt x="1835" y="567"/>
                  </a:lnTo>
                  <a:lnTo>
                    <a:pt x="1842" y="579"/>
                  </a:lnTo>
                  <a:lnTo>
                    <a:pt x="1848" y="589"/>
                  </a:lnTo>
                  <a:lnTo>
                    <a:pt x="1854" y="598"/>
                  </a:lnTo>
                  <a:lnTo>
                    <a:pt x="1861" y="608"/>
                  </a:lnTo>
                  <a:lnTo>
                    <a:pt x="1847" y="599"/>
                  </a:lnTo>
                  <a:lnTo>
                    <a:pt x="1831" y="591"/>
                  </a:lnTo>
                  <a:lnTo>
                    <a:pt x="1814" y="584"/>
                  </a:lnTo>
                  <a:lnTo>
                    <a:pt x="1796" y="578"/>
                  </a:lnTo>
                  <a:lnTo>
                    <a:pt x="1778" y="573"/>
                  </a:lnTo>
                  <a:lnTo>
                    <a:pt x="1759" y="568"/>
                  </a:lnTo>
                  <a:lnTo>
                    <a:pt x="1742" y="566"/>
                  </a:lnTo>
                  <a:lnTo>
                    <a:pt x="1724" y="565"/>
                  </a:lnTo>
                  <a:lnTo>
                    <a:pt x="1708" y="567"/>
                  </a:lnTo>
                  <a:lnTo>
                    <a:pt x="1699" y="568"/>
                  </a:lnTo>
                  <a:lnTo>
                    <a:pt x="1692" y="570"/>
                  </a:lnTo>
                  <a:lnTo>
                    <a:pt x="1685" y="574"/>
                  </a:lnTo>
                  <a:lnTo>
                    <a:pt x="1678" y="577"/>
                  </a:lnTo>
                  <a:lnTo>
                    <a:pt x="1672" y="581"/>
                  </a:lnTo>
                  <a:lnTo>
                    <a:pt x="1666" y="585"/>
                  </a:lnTo>
                  <a:lnTo>
                    <a:pt x="1661" y="590"/>
                  </a:lnTo>
                  <a:lnTo>
                    <a:pt x="1657" y="596"/>
                  </a:lnTo>
                  <a:lnTo>
                    <a:pt x="1653" y="603"/>
                  </a:lnTo>
                  <a:lnTo>
                    <a:pt x="1650" y="611"/>
                  </a:lnTo>
                  <a:lnTo>
                    <a:pt x="1648" y="619"/>
                  </a:lnTo>
                  <a:lnTo>
                    <a:pt x="1647" y="629"/>
                  </a:lnTo>
                  <a:lnTo>
                    <a:pt x="1646" y="639"/>
                  </a:lnTo>
                  <a:lnTo>
                    <a:pt x="1647" y="650"/>
                  </a:lnTo>
                  <a:lnTo>
                    <a:pt x="1649" y="669"/>
                  </a:lnTo>
                  <a:lnTo>
                    <a:pt x="1652" y="687"/>
                  </a:lnTo>
                  <a:lnTo>
                    <a:pt x="1656" y="705"/>
                  </a:lnTo>
                  <a:lnTo>
                    <a:pt x="1660" y="721"/>
                  </a:lnTo>
                  <a:lnTo>
                    <a:pt x="1666" y="736"/>
                  </a:lnTo>
                  <a:lnTo>
                    <a:pt x="1674" y="751"/>
                  </a:lnTo>
                  <a:lnTo>
                    <a:pt x="1681" y="765"/>
                  </a:lnTo>
                  <a:lnTo>
                    <a:pt x="1689" y="779"/>
                  </a:lnTo>
                  <a:lnTo>
                    <a:pt x="1697" y="791"/>
                  </a:lnTo>
                  <a:lnTo>
                    <a:pt x="1707" y="803"/>
                  </a:lnTo>
                  <a:lnTo>
                    <a:pt x="1717" y="816"/>
                  </a:lnTo>
                  <a:lnTo>
                    <a:pt x="1727" y="827"/>
                  </a:lnTo>
                  <a:lnTo>
                    <a:pt x="1749" y="849"/>
                  </a:lnTo>
                  <a:lnTo>
                    <a:pt x="1772" y="870"/>
                  </a:lnTo>
                  <a:lnTo>
                    <a:pt x="1819" y="912"/>
                  </a:lnTo>
                  <a:lnTo>
                    <a:pt x="1843" y="932"/>
                  </a:lnTo>
                  <a:lnTo>
                    <a:pt x="1865" y="954"/>
                  </a:lnTo>
                  <a:lnTo>
                    <a:pt x="1886" y="978"/>
                  </a:lnTo>
                  <a:lnTo>
                    <a:pt x="1896" y="990"/>
                  </a:lnTo>
                  <a:lnTo>
                    <a:pt x="1906" y="1002"/>
                  </a:lnTo>
                  <a:lnTo>
                    <a:pt x="1915" y="1016"/>
                  </a:lnTo>
                  <a:lnTo>
                    <a:pt x="1923" y="1030"/>
                  </a:lnTo>
                  <a:lnTo>
                    <a:pt x="1930" y="1045"/>
                  </a:lnTo>
                  <a:lnTo>
                    <a:pt x="1937" y="1060"/>
                  </a:lnTo>
                  <a:lnTo>
                    <a:pt x="1903" y="1068"/>
                  </a:lnTo>
                  <a:lnTo>
                    <a:pt x="1890" y="1074"/>
                  </a:lnTo>
                  <a:lnTo>
                    <a:pt x="1878" y="1078"/>
                  </a:lnTo>
                  <a:lnTo>
                    <a:pt x="1867" y="1083"/>
                  </a:lnTo>
                  <a:lnTo>
                    <a:pt x="1858" y="1088"/>
                  </a:lnTo>
                  <a:lnTo>
                    <a:pt x="1851" y="1092"/>
                  </a:lnTo>
                  <a:lnTo>
                    <a:pt x="1845" y="1097"/>
                  </a:lnTo>
                  <a:lnTo>
                    <a:pt x="1841" y="1102"/>
                  </a:lnTo>
                  <a:lnTo>
                    <a:pt x="1837" y="1108"/>
                  </a:lnTo>
                  <a:lnTo>
                    <a:pt x="1835" y="1113"/>
                  </a:lnTo>
                  <a:lnTo>
                    <a:pt x="1834" y="1119"/>
                  </a:lnTo>
                  <a:lnTo>
                    <a:pt x="1835" y="1124"/>
                  </a:lnTo>
                  <a:lnTo>
                    <a:pt x="1836" y="1130"/>
                  </a:lnTo>
                  <a:lnTo>
                    <a:pt x="1840" y="1136"/>
                  </a:lnTo>
                  <a:lnTo>
                    <a:pt x="1843" y="1143"/>
                  </a:lnTo>
                  <a:lnTo>
                    <a:pt x="1852" y="1155"/>
                  </a:lnTo>
                  <a:lnTo>
                    <a:pt x="1864" y="1168"/>
                  </a:lnTo>
                  <a:lnTo>
                    <a:pt x="1878" y="1182"/>
                  </a:lnTo>
                  <a:lnTo>
                    <a:pt x="1894" y="1197"/>
                  </a:lnTo>
                  <a:lnTo>
                    <a:pt x="1927" y="1229"/>
                  </a:lnTo>
                  <a:lnTo>
                    <a:pt x="1944" y="1247"/>
                  </a:lnTo>
                  <a:lnTo>
                    <a:pt x="1960" y="1265"/>
                  </a:lnTo>
                  <a:lnTo>
                    <a:pt x="1985" y="1297"/>
                  </a:lnTo>
                  <a:lnTo>
                    <a:pt x="2010" y="1332"/>
                  </a:lnTo>
                  <a:lnTo>
                    <a:pt x="2032" y="1368"/>
                  </a:lnTo>
                  <a:lnTo>
                    <a:pt x="2053" y="1406"/>
                  </a:lnTo>
                  <a:lnTo>
                    <a:pt x="2074" y="1445"/>
                  </a:lnTo>
                  <a:lnTo>
                    <a:pt x="2091" y="1485"/>
                  </a:lnTo>
                  <a:lnTo>
                    <a:pt x="2109" y="1525"/>
                  </a:lnTo>
                  <a:lnTo>
                    <a:pt x="2124" y="1566"/>
                  </a:lnTo>
                  <a:lnTo>
                    <a:pt x="2138" y="1609"/>
                  </a:lnTo>
                  <a:lnTo>
                    <a:pt x="2152" y="1651"/>
                  </a:lnTo>
                  <a:lnTo>
                    <a:pt x="2162" y="1694"/>
                  </a:lnTo>
                  <a:lnTo>
                    <a:pt x="2172" y="1736"/>
                  </a:lnTo>
                  <a:lnTo>
                    <a:pt x="2181" y="1779"/>
                  </a:lnTo>
                  <a:lnTo>
                    <a:pt x="2187" y="1821"/>
                  </a:lnTo>
                  <a:lnTo>
                    <a:pt x="2192" y="1862"/>
                  </a:lnTo>
                  <a:lnTo>
                    <a:pt x="2196" y="1903"/>
                  </a:lnTo>
                  <a:lnTo>
                    <a:pt x="2152" y="1864"/>
                  </a:lnTo>
                  <a:lnTo>
                    <a:pt x="2110" y="1824"/>
                  </a:lnTo>
                  <a:lnTo>
                    <a:pt x="2068" y="1783"/>
                  </a:lnTo>
                  <a:lnTo>
                    <a:pt x="2029" y="1740"/>
                  </a:lnTo>
                  <a:lnTo>
                    <a:pt x="1991" y="1696"/>
                  </a:lnTo>
                  <a:lnTo>
                    <a:pt x="1954" y="1653"/>
                  </a:lnTo>
                  <a:lnTo>
                    <a:pt x="1918" y="1609"/>
                  </a:lnTo>
                  <a:lnTo>
                    <a:pt x="1882" y="1563"/>
                  </a:lnTo>
                  <a:lnTo>
                    <a:pt x="1811" y="1474"/>
                  </a:lnTo>
                  <a:lnTo>
                    <a:pt x="1740" y="1383"/>
                  </a:lnTo>
                  <a:lnTo>
                    <a:pt x="1703" y="1338"/>
                  </a:lnTo>
                  <a:lnTo>
                    <a:pt x="1666" y="1294"/>
                  </a:lnTo>
                  <a:lnTo>
                    <a:pt x="1627" y="1250"/>
                  </a:lnTo>
                  <a:lnTo>
                    <a:pt x="1588" y="1208"/>
                  </a:lnTo>
                  <a:lnTo>
                    <a:pt x="1569" y="1187"/>
                  </a:lnTo>
                  <a:lnTo>
                    <a:pt x="1553" y="1168"/>
                  </a:lnTo>
                  <a:lnTo>
                    <a:pt x="1539" y="1149"/>
                  </a:lnTo>
                  <a:lnTo>
                    <a:pt x="1525" y="1131"/>
                  </a:lnTo>
                  <a:lnTo>
                    <a:pt x="1513" y="1113"/>
                  </a:lnTo>
                  <a:lnTo>
                    <a:pt x="1502" y="1094"/>
                  </a:lnTo>
                  <a:lnTo>
                    <a:pt x="1493" y="1076"/>
                  </a:lnTo>
                  <a:lnTo>
                    <a:pt x="1485" y="1057"/>
                  </a:lnTo>
                  <a:lnTo>
                    <a:pt x="1478" y="1039"/>
                  </a:lnTo>
                  <a:lnTo>
                    <a:pt x="1472" y="1019"/>
                  </a:lnTo>
                  <a:lnTo>
                    <a:pt x="1465" y="998"/>
                  </a:lnTo>
                  <a:lnTo>
                    <a:pt x="1460" y="977"/>
                  </a:lnTo>
                  <a:lnTo>
                    <a:pt x="1455" y="955"/>
                  </a:lnTo>
                  <a:lnTo>
                    <a:pt x="1451" y="931"/>
                  </a:lnTo>
                  <a:lnTo>
                    <a:pt x="1444" y="880"/>
                  </a:lnTo>
                  <a:lnTo>
                    <a:pt x="1438" y="848"/>
                  </a:lnTo>
                  <a:lnTo>
                    <a:pt x="1434" y="831"/>
                  </a:lnTo>
                  <a:lnTo>
                    <a:pt x="1429" y="815"/>
                  </a:lnTo>
                  <a:lnTo>
                    <a:pt x="1424" y="799"/>
                  </a:lnTo>
                  <a:lnTo>
                    <a:pt x="1418" y="784"/>
                  </a:lnTo>
                  <a:lnTo>
                    <a:pt x="1412" y="770"/>
                  </a:lnTo>
                  <a:lnTo>
                    <a:pt x="1404" y="758"/>
                  </a:lnTo>
                  <a:lnTo>
                    <a:pt x="1395" y="749"/>
                  </a:lnTo>
                  <a:lnTo>
                    <a:pt x="1391" y="745"/>
                  </a:lnTo>
                  <a:lnTo>
                    <a:pt x="1387" y="742"/>
                  </a:lnTo>
                  <a:lnTo>
                    <a:pt x="1382" y="740"/>
                  </a:lnTo>
                  <a:lnTo>
                    <a:pt x="1377" y="737"/>
                  </a:lnTo>
                  <a:lnTo>
                    <a:pt x="1372" y="737"/>
                  </a:lnTo>
                  <a:lnTo>
                    <a:pt x="1366" y="737"/>
                  </a:lnTo>
                  <a:lnTo>
                    <a:pt x="1361" y="740"/>
                  </a:lnTo>
                  <a:lnTo>
                    <a:pt x="1355" y="742"/>
                  </a:lnTo>
                  <a:lnTo>
                    <a:pt x="1349" y="746"/>
                  </a:lnTo>
                  <a:lnTo>
                    <a:pt x="1343" y="751"/>
                  </a:lnTo>
                  <a:lnTo>
                    <a:pt x="1337" y="757"/>
                  </a:lnTo>
                  <a:lnTo>
                    <a:pt x="1330" y="764"/>
                  </a:lnTo>
                  <a:lnTo>
                    <a:pt x="1323" y="773"/>
                  </a:lnTo>
                  <a:lnTo>
                    <a:pt x="1316" y="783"/>
                  </a:lnTo>
                  <a:lnTo>
                    <a:pt x="1303" y="744"/>
                  </a:lnTo>
                  <a:lnTo>
                    <a:pt x="1289" y="703"/>
                  </a:lnTo>
                  <a:lnTo>
                    <a:pt x="1281" y="683"/>
                  </a:lnTo>
                  <a:lnTo>
                    <a:pt x="1273" y="663"/>
                  </a:lnTo>
                  <a:lnTo>
                    <a:pt x="1264" y="644"/>
                  </a:lnTo>
                  <a:lnTo>
                    <a:pt x="1255" y="625"/>
                  </a:lnTo>
                  <a:lnTo>
                    <a:pt x="1244" y="608"/>
                  </a:lnTo>
                  <a:lnTo>
                    <a:pt x="1232" y="590"/>
                  </a:lnTo>
                  <a:lnTo>
                    <a:pt x="1220" y="574"/>
                  </a:lnTo>
                  <a:lnTo>
                    <a:pt x="1207" y="557"/>
                  </a:lnTo>
                  <a:lnTo>
                    <a:pt x="1191" y="543"/>
                  </a:lnTo>
                  <a:lnTo>
                    <a:pt x="1175" y="530"/>
                  </a:lnTo>
                  <a:lnTo>
                    <a:pt x="1156" y="518"/>
                  </a:lnTo>
                  <a:lnTo>
                    <a:pt x="1137" y="508"/>
                  </a:lnTo>
                  <a:lnTo>
                    <a:pt x="1128" y="505"/>
                  </a:lnTo>
                  <a:lnTo>
                    <a:pt x="1120" y="502"/>
                  </a:lnTo>
                  <a:lnTo>
                    <a:pt x="1114" y="502"/>
                  </a:lnTo>
                  <a:lnTo>
                    <a:pt x="1107" y="502"/>
                  </a:lnTo>
                  <a:lnTo>
                    <a:pt x="1102" y="505"/>
                  </a:lnTo>
                  <a:lnTo>
                    <a:pt x="1096" y="508"/>
                  </a:lnTo>
                  <a:lnTo>
                    <a:pt x="1091" y="512"/>
                  </a:lnTo>
                  <a:lnTo>
                    <a:pt x="1087" y="517"/>
                  </a:lnTo>
                  <a:lnTo>
                    <a:pt x="1083" y="523"/>
                  </a:lnTo>
                  <a:lnTo>
                    <a:pt x="1080" y="530"/>
                  </a:lnTo>
                  <a:lnTo>
                    <a:pt x="1075" y="546"/>
                  </a:lnTo>
                  <a:lnTo>
                    <a:pt x="1071" y="563"/>
                  </a:lnTo>
                  <a:lnTo>
                    <a:pt x="1069" y="583"/>
                  </a:lnTo>
                  <a:lnTo>
                    <a:pt x="1066" y="602"/>
                  </a:lnTo>
                  <a:lnTo>
                    <a:pt x="1066" y="623"/>
                  </a:lnTo>
                  <a:lnTo>
                    <a:pt x="1068" y="644"/>
                  </a:lnTo>
                  <a:lnTo>
                    <a:pt x="1069" y="662"/>
                  </a:lnTo>
                  <a:lnTo>
                    <a:pt x="1073" y="696"/>
                  </a:lnTo>
                  <a:lnTo>
                    <a:pt x="1075" y="709"/>
                  </a:lnTo>
                  <a:lnTo>
                    <a:pt x="1077" y="718"/>
                  </a:lnTo>
                  <a:lnTo>
                    <a:pt x="1065" y="713"/>
                  </a:lnTo>
                  <a:lnTo>
                    <a:pt x="1055" y="710"/>
                  </a:lnTo>
                  <a:lnTo>
                    <a:pt x="1046" y="708"/>
                  </a:lnTo>
                  <a:lnTo>
                    <a:pt x="1039" y="708"/>
                  </a:lnTo>
                  <a:lnTo>
                    <a:pt x="1032" y="709"/>
                  </a:lnTo>
                  <a:lnTo>
                    <a:pt x="1028" y="711"/>
                  </a:lnTo>
                  <a:lnTo>
                    <a:pt x="1024" y="715"/>
                  </a:lnTo>
                  <a:lnTo>
                    <a:pt x="1022" y="719"/>
                  </a:lnTo>
                  <a:lnTo>
                    <a:pt x="1021" y="724"/>
                  </a:lnTo>
                  <a:lnTo>
                    <a:pt x="1020" y="730"/>
                  </a:lnTo>
                  <a:lnTo>
                    <a:pt x="1021" y="737"/>
                  </a:lnTo>
                  <a:lnTo>
                    <a:pt x="1022" y="746"/>
                  </a:lnTo>
                  <a:lnTo>
                    <a:pt x="1026" y="763"/>
                  </a:lnTo>
                  <a:lnTo>
                    <a:pt x="1035" y="783"/>
                  </a:lnTo>
                  <a:lnTo>
                    <a:pt x="1043" y="803"/>
                  </a:lnTo>
                  <a:lnTo>
                    <a:pt x="1054" y="825"/>
                  </a:lnTo>
                  <a:lnTo>
                    <a:pt x="1076" y="866"/>
                  </a:lnTo>
                  <a:lnTo>
                    <a:pt x="1096" y="901"/>
                  </a:lnTo>
                  <a:lnTo>
                    <a:pt x="1111" y="925"/>
                  </a:lnTo>
                  <a:lnTo>
                    <a:pt x="1099" y="919"/>
                  </a:lnTo>
                  <a:lnTo>
                    <a:pt x="1088" y="913"/>
                  </a:lnTo>
                  <a:lnTo>
                    <a:pt x="1078" y="906"/>
                  </a:lnTo>
                  <a:lnTo>
                    <a:pt x="1068" y="897"/>
                  </a:lnTo>
                  <a:lnTo>
                    <a:pt x="1058" y="890"/>
                  </a:lnTo>
                  <a:lnTo>
                    <a:pt x="1049" y="881"/>
                  </a:lnTo>
                  <a:lnTo>
                    <a:pt x="1032" y="863"/>
                  </a:lnTo>
                  <a:lnTo>
                    <a:pt x="1017" y="843"/>
                  </a:lnTo>
                  <a:lnTo>
                    <a:pt x="1003" y="822"/>
                  </a:lnTo>
                  <a:lnTo>
                    <a:pt x="990" y="800"/>
                  </a:lnTo>
                  <a:lnTo>
                    <a:pt x="978" y="778"/>
                  </a:lnTo>
                  <a:lnTo>
                    <a:pt x="966" y="754"/>
                  </a:lnTo>
                  <a:lnTo>
                    <a:pt x="956" y="730"/>
                  </a:lnTo>
                  <a:lnTo>
                    <a:pt x="936" y="683"/>
                  </a:lnTo>
                  <a:lnTo>
                    <a:pt x="914" y="636"/>
                  </a:lnTo>
                  <a:lnTo>
                    <a:pt x="904" y="614"/>
                  </a:lnTo>
                  <a:lnTo>
                    <a:pt x="891" y="592"/>
                  </a:lnTo>
                  <a:lnTo>
                    <a:pt x="876" y="565"/>
                  </a:lnTo>
                  <a:lnTo>
                    <a:pt x="857" y="533"/>
                  </a:lnTo>
                  <a:lnTo>
                    <a:pt x="846" y="518"/>
                  </a:lnTo>
                  <a:lnTo>
                    <a:pt x="835" y="502"/>
                  </a:lnTo>
                  <a:lnTo>
                    <a:pt x="823" y="488"/>
                  </a:lnTo>
                  <a:lnTo>
                    <a:pt x="811" y="476"/>
                  </a:lnTo>
                  <a:lnTo>
                    <a:pt x="798" y="466"/>
                  </a:lnTo>
                  <a:lnTo>
                    <a:pt x="793" y="462"/>
                  </a:lnTo>
                  <a:lnTo>
                    <a:pt x="787" y="460"/>
                  </a:lnTo>
                  <a:lnTo>
                    <a:pt x="781" y="458"/>
                  </a:lnTo>
                  <a:lnTo>
                    <a:pt x="775" y="457"/>
                  </a:lnTo>
                  <a:lnTo>
                    <a:pt x="769" y="457"/>
                  </a:lnTo>
                  <a:lnTo>
                    <a:pt x="763" y="459"/>
                  </a:lnTo>
                  <a:lnTo>
                    <a:pt x="757" y="461"/>
                  </a:lnTo>
                  <a:lnTo>
                    <a:pt x="752" y="465"/>
                  </a:lnTo>
                  <a:lnTo>
                    <a:pt x="747" y="470"/>
                  </a:lnTo>
                  <a:lnTo>
                    <a:pt x="741" y="478"/>
                  </a:lnTo>
                  <a:lnTo>
                    <a:pt x="736" y="486"/>
                  </a:lnTo>
                  <a:lnTo>
                    <a:pt x="731" y="496"/>
                  </a:lnTo>
                  <a:lnTo>
                    <a:pt x="726" y="508"/>
                  </a:lnTo>
                  <a:lnTo>
                    <a:pt x="722" y="521"/>
                  </a:lnTo>
                  <a:lnTo>
                    <a:pt x="697" y="480"/>
                  </a:lnTo>
                  <a:lnTo>
                    <a:pt x="653" y="408"/>
                  </a:lnTo>
                  <a:lnTo>
                    <a:pt x="625" y="363"/>
                  </a:lnTo>
                  <a:lnTo>
                    <a:pt x="594" y="317"/>
                  </a:lnTo>
                  <a:lnTo>
                    <a:pt x="562" y="267"/>
                  </a:lnTo>
                  <a:lnTo>
                    <a:pt x="527" y="219"/>
                  </a:lnTo>
                  <a:lnTo>
                    <a:pt x="493" y="171"/>
                  </a:lnTo>
                  <a:lnTo>
                    <a:pt x="458" y="126"/>
                  </a:lnTo>
                  <a:lnTo>
                    <a:pt x="441" y="106"/>
                  </a:lnTo>
                  <a:lnTo>
                    <a:pt x="424" y="86"/>
                  </a:lnTo>
                  <a:lnTo>
                    <a:pt x="408" y="67"/>
                  </a:lnTo>
                  <a:lnTo>
                    <a:pt x="391" y="52"/>
                  </a:lnTo>
                  <a:lnTo>
                    <a:pt x="376" y="38"/>
                  </a:lnTo>
                  <a:lnTo>
                    <a:pt x="361" y="25"/>
                  </a:lnTo>
                  <a:lnTo>
                    <a:pt x="347" y="15"/>
                  </a:lnTo>
                  <a:lnTo>
                    <a:pt x="334" y="7"/>
                  </a:lnTo>
                  <a:lnTo>
                    <a:pt x="321" y="2"/>
                  </a:lnTo>
                  <a:lnTo>
                    <a:pt x="316" y="0"/>
                  </a:lnTo>
                  <a:lnTo>
                    <a:pt x="310" y="0"/>
                  </a:lnTo>
                  <a:lnTo>
                    <a:pt x="305" y="0"/>
                  </a:lnTo>
                  <a:lnTo>
                    <a:pt x="300" y="1"/>
                  </a:lnTo>
                  <a:lnTo>
                    <a:pt x="295" y="2"/>
                  </a:lnTo>
                  <a:lnTo>
                    <a:pt x="291" y="6"/>
                  </a:lnTo>
                  <a:lnTo>
                    <a:pt x="285" y="10"/>
                  </a:lnTo>
                  <a:lnTo>
                    <a:pt x="279" y="15"/>
                  </a:lnTo>
                  <a:lnTo>
                    <a:pt x="275" y="20"/>
                  </a:lnTo>
                  <a:lnTo>
                    <a:pt x="270" y="26"/>
                  </a:lnTo>
                  <a:lnTo>
                    <a:pt x="267" y="33"/>
                  </a:lnTo>
                  <a:lnTo>
                    <a:pt x="264" y="41"/>
                  </a:lnTo>
                  <a:lnTo>
                    <a:pt x="260" y="48"/>
                  </a:lnTo>
                  <a:lnTo>
                    <a:pt x="258" y="56"/>
                  </a:lnTo>
                  <a:lnTo>
                    <a:pt x="255" y="73"/>
                  </a:lnTo>
                  <a:lnTo>
                    <a:pt x="254" y="91"/>
                  </a:lnTo>
                  <a:lnTo>
                    <a:pt x="255" y="111"/>
                  </a:lnTo>
                  <a:lnTo>
                    <a:pt x="257" y="132"/>
                  </a:lnTo>
                  <a:lnTo>
                    <a:pt x="261" y="154"/>
                  </a:lnTo>
                  <a:lnTo>
                    <a:pt x="268" y="177"/>
                  </a:lnTo>
                  <a:lnTo>
                    <a:pt x="274" y="201"/>
                  </a:lnTo>
                  <a:lnTo>
                    <a:pt x="282" y="225"/>
                  </a:lnTo>
                  <a:lnTo>
                    <a:pt x="290" y="251"/>
                  </a:lnTo>
                  <a:lnTo>
                    <a:pt x="301" y="276"/>
                  </a:lnTo>
                  <a:lnTo>
                    <a:pt x="322" y="327"/>
                  </a:lnTo>
                  <a:lnTo>
                    <a:pt x="347" y="379"/>
                  </a:lnTo>
                  <a:lnTo>
                    <a:pt x="373" y="429"/>
                  </a:lnTo>
                  <a:lnTo>
                    <a:pt x="399" y="477"/>
                  </a:lnTo>
                  <a:lnTo>
                    <a:pt x="423" y="521"/>
                  </a:lnTo>
                  <a:lnTo>
                    <a:pt x="446" y="561"/>
                  </a:lnTo>
                  <a:lnTo>
                    <a:pt x="467" y="595"/>
                  </a:lnTo>
                  <a:lnTo>
                    <a:pt x="496" y="644"/>
                  </a:lnTo>
                  <a:lnTo>
                    <a:pt x="475" y="646"/>
                  </a:lnTo>
                  <a:lnTo>
                    <a:pt x="455" y="649"/>
                  </a:lnTo>
                  <a:lnTo>
                    <a:pt x="438" y="653"/>
                  </a:lnTo>
                  <a:lnTo>
                    <a:pt x="422" y="658"/>
                  </a:lnTo>
                  <a:lnTo>
                    <a:pt x="409" y="663"/>
                  </a:lnTo>
                  <a:lnTo>
                    <a:pt x="399" y="668"/>
                  </a:lnTo>
                  <a:lnTo>
                    <a:pt x="389" y="675"/>
                  </a:lnTo>
                  <a:lnTo>
                    <a:pt x="382" y="681"/>
                  </a:lnTo>
                  <a:lnTo>
                    <a:pt x="376" y="688"/>
                  </a:lnTo>
                  <a:lnTo>
                    <a:pt x="373" y="696"/>
                  </a:lnTo>
                  <a:lnTo>
                    <a:pt x="370" y="703"/>
                  </a:lnTo>
                  <a:lnTo>
                    <a:pt x="370" y="712"/>
                  </a:lnTo>
                  <a:lnTo>
                    <a:pt x="370" y="721"/>
                  </a:lnTo>
                  <a:lnTo>
                    <a:pt x="372" y="729"/>
                  </a:lnTo>
                  <a:lnTo>
                    <a:pt x="375" y="739"/>
                  </a:lnTo>
                  <a:lnTo>
                    <a:pt x="379" y="748"/>
                  </a:lnTo>
                  <a:lnTo>
                    <a:pt x="384" y="757"/>
                  </a:lnTo>
                  <a:lnTo>
                    <a:pt x="391" y="767"/>
                  </a:lnTo>
                  <a:lnTo>
                    <a:pt x="406" y="787"/>
                  </a:lnTo>
                  <a:lnTo>
                    <a:pt x="424" y="808"/>
                  </a:lnTo>
                  <a:lnTo>
                    <a:pt x="444" y="827"/>
                  </a:lnTo>
                  <a:lnTo>
                    <a:pt x="466" y="848"/>
                  </a:lnTo>
                  <a:lnTo>
                    <a:pt x="487" y="866"/>
                  </a:lnTo>
                  <a:lnTo>
                    <a:pt x="530" y="903"/>
                  </a:lnTo>
                  <a:lnTo>
                    <a:pt x="555" y="922"/>
                  </a:lnTo>
                  <a:lnTo>
                    <a:pt x="582" y="941"/>
                  </a:lnTo>
                  <a:lnTo>
                    <a:pt x="610" y="958"/>
                  </a:lnTo>
                  <a:lnTo>
                    <a:pt x="640" y="975"/>
                  </a:lnTo>
                  <a:lnTo>
                    <a:pt x="701" y="1008"/>
                  </a:lnTo>
                  <a:lnTo>
                    <a:pt x="731" y="1024"/>
                  </a:lnTo>
                  <a:lnTo>
                    <a:pt x="761" y="1042"/>
                  </a:lnTo>
                  <a:lnTo>
                    <a:pt x="790" y="1060"/>
                  </a:lnTo>
                  <a:lnTo>
                    <a:pt x="817" y="1080"/>
                  </a:lnTo>
                  <a:lnTo>
                    <a:pt x="830" y="1089"/>
                  </a:lnTo>
                  <a:lnTo>
                    <a:pt x="843" y="1100"/>
                  </a:lnTo>
                  <a:lnTo>
                    <a:pt x="854" y="1111"/>
                  </a:lnTo>
                  <a:lnTo>
                    <a:pt x="865" y="1122"/>
                  </a:lnTo>
                  <a:lnTo>
                    <a:pt x="877" y="1134"/>
                  </a:lnTo>
                  <a:lnTo>
                    <a:pt x="886" y="1147"/>
                  </a:lnTo>
                  <a:lnTo>
                    <a:pt x="895" y="1160"/>
                  </a:lnTo>
                  <a:lnTo>
                    <a:pt x="904" y="1174"/>
                  </a:lnTo>
                  <a:lnTo>
                    <a:pt x="911" y="1187"/>
                  </a:lnTo>
                  <a:lnTo>
                    <a:pt x="917" y="1202"/>
                  </a:lnTo>
                  <a:lnTo>
                    <a:pt x="922" y="1218"/>
                  </a:lnTo>
                  <a:lnTo>
                    <a:pt x="926" y="1233"/>
                  </a:lnTo>
                  <a:lnTo>
                    <a:pt x="918" y="1232"/>
                  </a:lnTo>
                  <a:lnTo>
                    <a:pt x="909" y="1229"/>
                  </a:lnTo>
                  <a:lnTo>
                    <a:pt x="886" y="1219"/>
                  </a:lnTo>
                  <a:lnTo>
                    <a:pt x="860" y="1207"/>
                  </a:lnTo>
                  <a:lnTo>
                    <a:pt x="830" y="1190"/>
                  </a:lnTo>
                  <a:lnTo>
                    <a:pt x="765" y="1155"/>
                  </a:lnTo>
                  <a:lnTo>
                    <a:pt x="733" y="1137"/>
                  </a:lnTo>
                  <a:lnTo>
                    <a:pt x="700" y="1121"/>
                  </a:lnTo>
                  <a:lnTo>
                    <a:pt x="670" y="1108"/>
                  </a:lnTo>
                  <a:lnTo>
                    <a:pt x="655" y="1101"/>
                  </a:lnTo>
                  <a:lnTo>
                    <a:pt x="641" y="1097"/>
                  </a:lnTo>
                  <a:lnTo>
                    <a:pt x="628" y="1094"/>
                  </a:lnTo>
                  <a:lnTo>
                    <a:pt x="616" y="1092"/>
                  </a:lnTo>
                  <a:lnTo>
                    <a:pt x="606" y="1091"/>
                  </a:lnTo>
                  <a:lnTo>
                    <a:pt x="596" y="1092"/>
                  </a:lnTo>
                  <a:lnTo>
                    <a:pt x="588" y="1095"/>
                  </a:lnTo>
                  <a:lnTo>
                    <a:pt x="582" y="1099"/>
                  </a:lnTo>
                  <a:lnTo>
                    <a:pt x="579" y="1102"/>
                  </a:lnTo>
                  <a:lnTo>
                    <a:pt x="577" y="1106"/>
                  </a:lnTo>
                  <a:lnTo>
                    <a:pt x="574" y="1114"/>
                  </a:lnTo>
                  <a:lnTo>
                    <a:pt x="572" y="1124"/>
                  </a:lnTo>
                  <a:lnTo>
                    <a:pt x="573" y="1137"/>
                  </a:lnTo>
                  <a:lnTo>
                    <a:pt x="575" y="1153"/>
                  </a:lnTo>
                  <a:lnTo>
                    <a:pt x="580" y="1170"/>
                  </a:lnTo>
                  <a:lnTo>
                    <a:pt x="546" y="1155"/>
                  </a:lnTo>
                  <a:lnTo>
                    <a:pt x="512" y="1142"/>
                  </a:lnTo>
                  <a:lnTo>
                    <a:pt x="479" y="1129"/>
                  </a:lnTo>
                  <a:lnTo>
                    <a:pt x="447" y="1118"/>
                  </a:lnTo>
                  <a:lnTo>
                    <a:pt x="416" y="1110"/>
                  </a:lnTo>
                  <a:lnTo>
                    <a:pt x="388" y="1103"/>
                  </a:lnTo>
                  <a:lnTo>
                    <a:pt x="376" y="1101"/>
                  </a:lnTo>
                  <a:lnTo>
                    <a:pt x="365" y="1100"/>
                  </a:lnTo>
                  <a:lnTo>
                    <a:pt x="353" y="1100"/>
                  </a:lnTo>
                  <a:lnTo>
                    <a:pt x="343" y="1100"/>
                  </a:lnTo>
                  <a:lnTo>
                    <a:pt x="335" y="1101"/>
                  </a:lnTo>
                  <a:lnTo>
                    <a:pt x="327" y="1103"/>
                  </a:lnTo>
                  <a:lnTo>
                    <a:pt x="321" y="1107"/>
                  </a:lnTo>
                  <a:lnTo>
                    <a:pt x="316" y="1111"/>
                  </a:lnTo>
                  <a:lnTo>
                    <a:pt x="313" y="1116"/>
                  </a:lnTo>
                  <a:lnTo>
                    <a:pt x="312" y="1122"/>
                  </a:lnTo>
                  <a:lnTo>
                    <a:pt x="312" y="1130"/>
                  </a:lnTo>
                  <a:lnTo>
                    <a:pt x="314" y="1139"/>
                  </a:lnTo>
                  <a:lnTo>
                    <a:pt x="318" y="1148"/>
                  </a:lnTo>
                  <a:lnTo>
                    <a:pt x="323" y="1159"/>
                  </a:lnTo>
                  <a:lnTo>
                    <a:pt x="332" y="1171"/>
                  </a:lnTo>
                  <a:lnTo>
                    <a:pt x="341" y="1185"/>
                  </a:lnTo>
                  <a:lnTo>
                    <a:pt x="353" y="1200"/>
                  </a:lnTo>
                  <a:lnTo>
                    <a:pt x="368" y="1217"/>
                  </a:lnTo>
                  <a:lnTo>
                    <a:pt x="384" y="1235"/>
                  </a:lnTo>
                  <a:lnTo>
                    <a:pt x="404" y="1254"/>
                  </a:lnTo>
                  <a:lnTo>
                    <a:pt x="430" y="1280"/>
                  </a:lnTo>
                  <a:lnTo>
                    <a:pt x="457" y="1303"/>
                  </a:lnTo>
                  <a:lnTo>
                    <a:pt x="485" y="1327"/>
                  </a:lnTo>
                  <a:lnTo>
                    <a:pt x="513" y="1349"/>
                  </a:lnTo>
                  <a:lnTo>
                    <a:pt x="541" y="1369"/>
                  </a:lnTo>
                  <a:lnTo>
                    <a:pt x="570" y="1389"/>
                  </a:lnTo>
                  <a:lnTo>
                    <a:pt x="599" y="1408"/>
                  </a:lnTo>
                  <a:lnTo>
                    <a:pt x="627" y="1426"/>
                  </a:lnTo>
                  <a:lnTo>
                    <a:pt x="657" y="1444"/>
                  </a:lnTo>
                  <a:lnTo>
                    <a:pt x="688" y="1461"/>
                  </a:lnTo>
                  <a:lnTo>
                    <a:pt x="750" y="1493"/>
                  </a:lnTo>
                  <a:lnTo>
                    <a:pt x="814" y="1524"/>
                  </a:lnTo>
                  <a:lnTo>
                    <a:pt x="880" y="1555"/>
                  </a:lnTo>
                  <a:lnTo>
                    <a:pt x="966" y="1593"/>
                  </a:lnTo>
                  <a:lnTo>
                    <a:pt x="1055" y="1631"/>
                  </a:lnTo>
                  <a:lnTo>
                    <a:pt x="1143" y="1669"/>
                  </a:lnTo>
                  <a:lnTo>
                    <a:pt x="1231" y="1708"/>
                  </a:lnTo>
                  <a:lnTo>
                    <a:pt x="1318" y="1748"/>
                  </a:lnTo>
                  <a:lnTo>
                    <a:pt x="1361" y="1769"/>
                  </a:lnTo>
                  <a:lnTo>
                    <a:pt x="1404" y="1791"/>
                  </a:lnTo>
                  <a:lnTo>
                    <a:pt x="1446" y="1813"/>
                  </a:lnTo>
                  <a:lnTo>
                    <a:pt x="1487" y="1836"/>
                  </a:lnTo>
                  <a:lnTo>
                    <a:pt x="1528" y="1861"/>
                  </a:lnTo>
                  <a:lnTo>
                    <a:pt x="1568" y="1886"/>
                  </a:lnTo>
                  <a:lnTo>
                    <a:pt x="1600" y="1908"/>
                  </a:lnTo>
                  <a:lnTo>
                    <a:pt x="1631" y="1930"/>
                  </a:lnTo>
                  <a:lnTo>
                    <a:pt x="1661" y="1953"/>
                  </a:lnTo>
                  <a:lnTo>
                    <a:pt x="1690" y="1978"/>
                  </a:lnTo>
                  <a:lnTo>
                    <a:pt x="1718" y="2002"/>
                  </a:lnTo>
                  <a:lnTo>
                    <a:pt x="1746" y="2027"/>
                  </a:lnTo>
                  <a:lnTo>
                    <a:pt x="1801" y="2079"/>
                  </a:lnTo>
                  <a:lnTo>
                    <a:pt x="1855" y="2131"/>
                  </a:lnTo>
                  <a:lnTo>
                    <a:pt x="1911" y="2184"/>
                  </a:lnTo>
                  <a:lnTo>
                    <a:pt x="1937" y="2210"/>
                  </a:lnTo>
                  <a:lnTo>
                    <a:pt x="1966" y="2234"/>
                  </a:lnTo>
                  <a:lnTo>
                    <a:pt x="1995" y="2259"/>
                  </a:lnTo>
                  <a:lnTo>
                    <a:pt x="2024" y="2283"/>
                  </a:lnTo>
                  <a:lnTo>
                    <a:pt x="1987" y="2272"/>
                  </a:lnTo>
                  <a:lnTo>
                    <a:pt x="1951" y="2264"/>
                  </a:lnTo>
                  <a:lnTo>
                    <a:pt x="1915" y="2257"/>
                  </a:lnTo>
                  <a:lnTo>
                    <a:pt x="1880" y="2252"/>
                  </a:lnTo>
                  <a:lnTo>
                    <a:pt x="1812" y="2243"/>
                  </a:lnTo>
                  <a:lnTo>
                    <a:pt x="1778" y="2237"/>
                  </a:lnTo>
                  <a:lnTo>
                    <a:pt x="1744" y="2232"/>
                  </a:lnTo>
                  <a:lnTo>
                    <a:pt x="1711" y="2227"/>
                  </a:lnTo>
                  <a:lnTo>
                    <a:pt x="1678" y="2220"/>
                  </a:lnTo>
                  <a:lnTo>
                    <a:pt x="1645" y="2211"/>
                  </a:lnTo>
                  <a:lnTo>
                    <a:pt x="1612" y="2199"/>
                  </a:lnTo>
                  <a:lnTo>
                    <a:pt x="1594" y="2193"/>
                  </a:lnTo>
                  <a:lnTo>
                    <a:pt x="1578" y="2186"/>
                  </a:lnTo>
                  <a:lnTo>
                    <a:pt x="1561" y="2179"/>
                  </a:lnTo>
                  <a:lnTo>
                    <a:pt x="1545" y="2169"/>
                  </a:lnTo>
                  <a:lnTo>
                    <a:pt x="1528" y="2160"/>
                  </a:lnTo>
                  <a:lnTo>
                    <a:pt x="1511" y="2150"/>
                  </a:lnTo>
                  <a:lnTo>
                    <a:pt x="1494" y="2138"/>
                  </a:lnTo>
                  <a:lnTo>
                    <a:pt x="1478" y="2127"/>
                  </a:lnTo>
                  <a:lnTo>
                    <a:pt x="1455" y="2110"/>
                  </a:lnTo>
                  <a:lnTo>
                    <a:pt x="1433" y="2092"/>
                  </a:lnTo>
                  <a:lnTo>
                    <a:pt x="1389" y="2056"/>
                  </a:lnTo>
                  <a:lnTo>
                    <a:pt x="1368" y="2041"/>
                  </a:lnTo>
                  <a:lnTo>
                    <a:pt x="1348" y="2026"/>
                  </a:lnTo>
                  <a:lnTo>
                    <a:pt x="1328" y="2014"/>
                  </a:lnTo>
                  <a:lnTo>
                    <a:pt x="1318" y="2009"/>
                  </a:lnTo>
                  <a:lnTo>
                    <a:pt x="1309" y="2004"/>
                  </a:lnTo>
                  <a:lnTo>
                    <a:pt x="1300" y="2001"/>
                  </a:lnTo>
                  <a:lnTo>
                    <a:pt x="1292" y="1999"/>
                  </a:lnTo>
                  <a:lnTo>
                    <a:pt x="1284" y="1998"/>
                  </a:lnTo>
                  <a:lnTo>
                    <a:pt x="1276" y="1998"/>
                  </a:lnTo>
                  <a:lnTo>
                    <a:pt x="1269" y="1999"/>
                  </a:lnTo>
                  <a:lnTo>
                    <a:pt x="1261" y="2001"/>
                  </a:lnTo>
                  <a:lnTo>
                    <a:pt x="1255" y="2005"/>
                  </a:lnTo>
                  <a:lnTo>
                    <a:pt x="1249" y="2012"/>
                  </a:lnTo>
                  <a:lnTo>
                    <a:pt x="1244" y="2018"/>
                  </a:lnTo>
                  <a:lnTo>
                    <a:pt x="1239" y="2027"/>
                  </a:lnTo>
                  <a:lnTo>
                    <a:pt x="1234" y="2037"/>
                  </a:lnTo>
                  <a:lnTo>
                    <a:pt x="1230" y="2049"/>
                  </a:lnTo>
                  <a:lnTo>
                    <a:pt x="1227" y="2063"/>
                  </a:lnTo>
                  <a:lnTo>
                    <a:pt x="1224" y="2079"/>
                  </a:lnTo>
                  <a:lnTo>
                    <a:pt x="1223" y="2096"/>
                  </a:lnTo>
                  <a:lnTo>
                    <a:pt x="1221" y="2117"/>
                  </a:lnTo>
                  <a:lnTo>
                    <a:pt x="1220" y="2129"/>
                  </a:lnTo>
                  <a:lnTo>
                    <a:pt x="1219" y="2133"/>
                  </a:lnTo>
                  <a:lnTo>
                    <a:pt x="1217" y="2137"/>
                  </a:lnTo>
                  <a:lnTo>
                    <a:pt x="1215" y="2141"/>
                  </a:lnTo>
                  <a:lnTo>
                    <a:pt x="1213" y="2143"/>
                  </a:lnTo>
                  <a:lnTo>
                    <a:pt x="1210" y="2145"/>
                  </a:lnTo>
                  <a:lnTo>
                    <a:pt x="1207" y="2146"/>
                  </a:lnTo>
                  <a:lnTo>
                    <a:pt x="1200" y="2147"/>
                  </a:lnTo>
                  <a:lnTo>
                    <a:pt x="1193" y="2145"/>
                  </a:lnTo>
                  <a:lnTo>
                    <a:pt x="1186" y="2142"/>
                  </a:lnTo>
                  <a:lnTo>
                    <a:pt x="1178" y="2136"/>
                  </a:lnTo>
                  <a:lnTo>
                    <a:pt x="1170" y="2130"/>
                  </a:lnTo>
                  <a:lnTo>
                    <a:pt x="1161" y="2124"/>
                  </a:lnTo>
                  <a:lnTo>
                    <a:pt x="1146" y="2111"/>
                  </a:lnTo>
                  <a:lnTo>
                    <a:pt x="1124" y="2090"/>
                  </a:lnTo>
                  <a:lnTo>
                    <a:pt x="1110" y="2078"/>
                  </a:lnTo>
                  <a:lnTo>
                    <a:pt x="1094" y="2066"/>
                  </a:lnTo>
                  <a:lnTo>
                    <a:pt x="1079" y="2056"/>
                  </a:lnTo>
                  <a:lnTo>
                    <a:pt x="1062" y="2048"/>
                  </a:lnTo>
                  <a:lnTo>
                    <a:pt x="1047" y="2039"/>
                  </a:lnTo>
                  <a:lnTo>
                    <a:pt x="1029" y="2032"/>
                  </a:lnTo>
                  <a:lnTo>
                    <a:pt x="1013" y="2027"/>
                  </a:lnTo>
                  <a:lnTo>
                    <a:pt x="995" y="2022"/>
                  </a:lnTo>
                  <a:lnTo>
                    <a:pt x="978" y="2017"/>
                  </a:lnTo>
                  <a:lnTo>
                    <a:pt x="960" y="2014"/>
                  </a:lnTo>
                  <a:lnTo>
                    <a:pt x="923" y="2008"/>
                  </a:lnTo>
                  <a:lnTo>
                    <a:pt x="887" y="2003"/>
                  </a:lnTo>
                  <a:lnTo>
                    <a:pt x="849" y="2000"/>
                  </a:lnTo>
                  <a:lnTo>
                    <a:pt x="831" y="2000"/>
                  </a:lnTo>
                  <a:lnTo>
                    <a:pt x="809" y="2000"/>
                  </a:lnTo>
                  <a:lnTo>
                    <a:pt x="784" y="2000"/>
                  </a:lnTo>
                  <a:lnTo>
                    <a:pt x="756" y="2002"/>
                  </a:lnTo>
                  <a:lnTo>
                    <a:pt x="727" y="2004"/>
                  </a:lnTo>
                  <a:lnTo>
                    <a:pt x="698" y="2009"/>
                  </a:lnTo>
                  <a:lnTo>
                    <a:pt x="672" y="2014"/>
                  </a:lnTo>
                  <a:lnTo>
                    <a:pt x="646" y="2021"/>
                  </a:lnTo>
                  <a:lnTo>
                    <a:pt x="635" y="2025"/>
                  </a:lnTo>
                  <a:lnTo>
                    <a:pt x="624" y="2029"/>
                  </a:lnTo>
                  <a:lnTo>
                    <a:pt x="615" y="2034"/>
                  </a:lnTo>
                  <a:lnTo>
                    <a:pt x="607" y="2039"/>
                  </a:lnTo>
                  <a:lnTo>
                    <a:pt x="600" y="2046"/>
                  </a:lnTo>
                  <a:lnTo>
                    <a:pt x="594" y="2052"/>
                  </a:lnTo>
                  <a:lnTo>
                    <a:pt x="591" y="2058"/>
                  </a:lnTo>
                  <a:lnTo>
                    <a:pt x="589" y="2065"/>
                  </a:lnTo>
                  <a:lnTo>
                    <a:pt x="589" y="2074"/>
                  </a:lnTo>
                  <a:lnTo>
                    <a:pt x="591" y="2082"/>
                  </a:lnTo>
                  <a:lnTo>
                    <a:pt x="596" y="2091"/>
                  </a:lnTo>
                  <a:lnTo>
                    <a:pt x="603" y="2100"/>
                  </a:lnTo>
                  <a:lnTo>
                    <a:pt x="612" y="2111"/>
                  </a:lnTo>
                  <a:lnTo>
                    <a:pt x="624" y="2121"/>
                  </a:lnTo>
                  <a:lnTo>
                    <a:pt x="639" y="2132"/>
                  </a:lnTo>
                  <a:lnTo>
                    <a:pt x="656" y="2145"/>
                  </a:lnTo>
                  <a:lnTo>
                    <a:pt x="646" y="2144"/>
                  </a:lnTo>
                  <a:lnTo>
                    <a:pt x="634" y="2142"/>
                  </a:lnTo>
                  <a:lnTo>
                    <a:pt x="603" y="2135"/>
                  </a:lnTo>
                  <a:lnTo>
                    <a:pt x="564" y="2127"/>
                  </a:lnTo>
                  <a:lnTo>
                    <a:pt x="520" y="2116"/>
                  </a:lnTo>
                  <a:lnTo>
                    <a:pt x="471" y="2104"/>
                  </a:lnTo>
                  <a:lnTo>
                    <a:pt x="419" y="2092"/>
                  </a:lnTo>
                  <a:lnTo>
                    <a:pt x="365" y="2081"/>
                  </a:lnTo>
                  <a:lnTo>
                    <a:pt x="309" y="2070"/>
                  </a:lnTo>
                  <a:lnTo>
                    <a:pt x="282" y="2066"/>
                  </a:lnTo>
                  <a:lnTo>
                    <a:pt x="254" y="2062"/>
                  </a:lnTo>
                  <a:lnTo>
                    <a:pt x="227" y="2059"/>
                  </a:lnTo>
                  <a:lnTo>
                    <a:pt x="202" y="2058"/>
                  </a:lnTo>
                  <a:lnTo>
                    <a:pt x="177" y="2057"/>
                  </a:lnTo>
                  <a:lnTo>
                    <a:pt x="152" y="2057"/>
                  </a:lnTo>
                  <a:lnTo>
                    <a:pt x="130" y="2058"/>
                  </a:lnTo>
                  <a:lnTo>
                    <a:pt x="108" y="2060"/>
                  </a:lnTo>
                  <a:lnTo>
                    <a:pt x="87" y="2064"/>
                  </a:lnTo>
                  <a:lnTo>
                    <a:pt x="69" y="2069"/>
                  </a:lnTo>
                  <a:lnTo>
                    <a:pt x="52" y="2077"/>
                  </a:lnTo>
                  <a:lnTo>
                    <a:pt x="44" y="2081"/>
                  </a:lnTo>
                  <a:lnTo>
                    <a:pt x="37" y="2086"/>
                  </a:lnTo>
                  <a:lnTo>
                    <a:pt x="31" y="2091"/>
                  </a:lnTo>
                  <a:lnTo>
                    <a:pt x="24" y="2096"/>
                  </a:lnTo>
                  <a:lnTo>
                    <a:pt x="19" y="2102"/>
                  </a:lnTo>
                  <a:lnTo>
                    <a:pt x="14" y="2109"/>
                  </a:lnTo>
                  <a:lnTo>
                    <a:pt x="10" y="2116"/>
                  </a:lnTo>
                  <a:lnTo>
                    <a:pt x="6" y="2123"/>
                  </a:lnTo>
                  <a:lnTo>
                    <a:pt x="3" y="2131"/>
                  </a:lnTo>
                  <a:lnTo>
                    <a:pt x="1" y="2139"/>
                  </a:lnTo>
                  <a:lnTo>
                    <a:pt x="0" y="2147"/>
                  </a:lnTo>
                  <a:lnTo>
                    <a:pt x="0" y="2154"/>
                  </a:lnTo>
                  <a:lnTo>
                    <a:pt x="0" y="2160"/>
                  </a:lnTo>
                  <a:lnTo>
                    <a:pt x="1" y="2167"/>
                  </a:lnTo>
                  <a:lnTo>
                    <a:pt x="2" y="2174"/>
                  </a:lnTo>
                  <a:lnTo>
                    <a:pt x="4" y="2181"/>
                  </a:lnTo>
                  <a:lnTo>
                    <a:pt x="10" y="2194"/>
                  </a:lnTo>
                  <a:lnTo>
                    <a:pt x="18" y="2206"/>
                  </a:lnTo>
                  <a:lnTo>
                    <a:pt x="30" y="2220"/>
                  </a:lnTo>
                  <a:lnTo>
                    <a:pt x="42" y="2232"/>
                  </a:lnTo>
                  <a:lnTo>
                    <a:pt x="56" y="2245"/>
                  </a:lnTo>
                  <a:lnTo>
                    <a:pt x="72" y="2256"/>
                  </a:lnTo>
                  <a:lnTo>
                    <a:pt x="89" y="2268"/>
                  </a:lnTo>
                  <a:lnTo>
                    <a:pt x="108" y="2280"/>
                  </a:lnTo>
                  <a:lnTo>
                    <a:pt x="128" y="2291"/>
                  </a:lnTo>
                  <a:lnTo>
                    <a:pt x="149" y="2301"/>
                  </a:lnTo>
                  <a:lnTo>
                    <a:pt x="171" y="2312"/>
                  </a:lnTo>
                  <a:lnTo>
                    <a:pt x="217" y="2331"/>
                  </a:lnTo>
                  <a:lnTo>
                    <a:pt x="264" y="2350"/>
                  </a:lnTo>
                  <a:lnTo>
                    <a:pt x="311" y="2366"/>
                  </a:lnTo>
                  <a:lnTo>
                    <a:pt x="356" y="2381"/>
                  </a:lnTo>
                  <a:lnTo>
                    <a:pt x="400" y="2393"/>
                  </a:lnTo>
                  <a:lnTo>
                    <a:pt x="440" y="2404"/>
                  </a:lnTo>
                  <a:lnTo>
                    <a:pt x="474" y="2413"/>
                  </a:lnTo>
                  <a:lnTo>
                    <a:pt x="503" y="2418"/>
                  </a:lnTo>
                  <a:lnTo>
                    <a:pt x="523" y="2421"/>
                  </a:lnTo>
                  <a:lnTo>
                    <a:pt x="509" y="2434"/>
                  </a:lnTo>
                  <a:lnTo>
                    <a:pt x="501" y="2443"/>
                  </a:lnTo>
                  <a:lnTo>
                    <a:pt x="491" y="2452"/>
                  </a:lnTo>
                  <a:lnTo>
                    <a:pt x="484" y="2461"/>
                  </a:lnTo>
                  <a:lnTo>
                    <a:pt x="478" y="2471"/>
                  </a:lnTo>
                  <a:lnTo>
                    <a:pt x="476" y="2476"/>
                  </a:lnTo>
                  <a:lnTo>
                    <a:pt x="475" y="2481"/>
                  </a:lnTo>
                  <a:lnTo>
                    <a:pt x="474" y="2485"/>
                  </a:lnTo>
                  <a:lnTo>
                    <a:pt x="475" y="2489"/>
                  </a:lnTo>
                  <a:lnTo>
                    <a:pt x="477" y="2494"/>
                  </a:lnTo>
                  <a:lnTo>
                    <a:pt x="480" y="2499"/>
                  </a:lnTo>
                  <a:lnTo>
                    <a:pt x="484" y="2503"/>
                  </a:lnTo>
                  <a:lnTo>
                    <a:pt x="490" y="2508"/>
                  </a:lnTo>
                  <a:lnTo>
                    <a:pt x="496" y="2511"/>
                  </a:lnTo>
                  <a:lnTo>
                    <a:pt x="504" y="2514"/>
                  </a:lnTo>
                  <a:lnTo>
                    <a:pt x="521" y="2519"/>
                  </a:lnTo>
                  <a:lnTo>
                    <a:pt x="542" y="2523"/>
                  </a:lnTo>
                  <a:lnTo>
                    <a:pt x="564" y="2526"/>
                  </a:lnTo>
                  <a:lnTo>
                    <a:pt x="589" y="2529"/>
                  </a:lnTo>
                  <a:lnTo>
                    <a:pt x="615" y="2530"/>
                  </a:lnTo>
                  <a:lnTo>
                    <a:pt x="667" y="2533"/>
                  </a:lnTo>
                  <a:lnTo>
                    <a:pt x="715" y="2537"/>
                  </a:lnTo>
                  <a:lnTo>
                    <a:pt x="736" y="2539"/>
                  </a:lnTo>
                  <a:lnTo>
                    <a:pt x="755" y="2544"/>
                  </a:lnTo>
                  <a:lnTo>
                    <a:pt x="771" y="2548"/>
                  </a:lnTo>
                  <a:lnTo>
                    <a:pt x="777" y="2550"/>
                  </a:lnTo>
                  <a:lnTo>
                    <a:pt x="782" y="2553"/>
                  </a:lnTo>
                  <a:lnTo>
                    <a:pt x="755" y="2564"/>
                  </a:lnTo>
                  <a:lnTo>
                    <a:pt x="726" y="2577"/>
                  </a:lnTo>
                  <a:lnTo>
                    <a:pt x="697" y="2590"/>
                  </a:lnTo>
                  <a:lnTo>
                    <a:pt x="669" y="2605"/>
                  </a:lnTo>
                  <a:lnTo>
                    <a:pt x="642" y="2621"/>
                  </a:lnTo>
                  <a:lnTo>
                    <a:pt x="616" y="2637"/>
                  </a:lnTo>
                  <a:lnTo>
                    <a:pt x="594" y="2654"/>
                  </a:lnTo>
                  <a:lnTo>
                    <a:pt x="584" y="2663"/>
                  </a:lnTo>
                  <a:lnTo>
                    <a:pt x="576" y="2671"/>
                  </a:lnTo>
                  <a:lnTo>
                    <a:pt x="568" y="2680"/>
                  </a:lnTo>
                  <a:lnTo>
                    <a:pt x="561" y="2689"/>
                  </a:lnTo>
                  <a:lnTo>
                    <a:pt x="557" y="2697"/>
                  </a:lnTo>
                  <a:lnTo>
                    <a:pt x="553" y="2705"/>
                  </a:lnTo>
                  <a:lnTo>
                    <a:pt x="552" y="2714"/>
                  </a:lnTo>
                  <a:lnTo>
                    <a:pt x="552" y="2722"/>
                  </a:lnTo>
                  <a:lnTo>
                    <a:pt x="553" y="2729"/>
                  </a:lnTo>
                  <a:lnTo>
                    <a:pt x="557" y="2737"/>
                  </a:lnTo>
                  <a:lnTo>
                    <a:pt x="562" y="2745"/>
                  </a:lnTo>
                  <a:lnTo>
                    <a:pt x="571" y="2752"/>
                  </a:lnTo>
                  <a:lnTo>
                    <a:pt x="581" y="2759"/>
                  </a:lnTo>
                  <a:lnTo>
                    <a:pt x="593" y="2765"/>
                  </a:lnTo>
                  <a:lnTo>
                    <a:pt x="609" y="2771"/>
                  </a:lnTo>
                  <a:lnTo>
                    <a:pt x="626" y="2777"/>
                  </a:lnTo>
                  <a:lnTo>
                    <a:pt x="646" y="2783"/>
                  </a:lnTo>
                  <a:lnTo>
                    <a:pt x="669" y="2787"/>
                  </a:lnTo>
                  <a:lnTo>
                    <a:pt x="693" y="2792"/>
                  </a:lnTo>
                  <a:lnTo>
                    <a:pt x="718" y="2795"/>
                  </a:lnTo>
                  <a:lnTo>
                    <a:pt x="743" y="2798"/>
                  </a:lnTo>
                  <a:lnTo>
                    <a:pt x="768" y="2800"/>
                  </a:lnTo>
                  <a:lnTo>
                    <a:pt x="816" y="2803"/>
                  </a:lnTo>
                  <a:lnTo>
                    <a:pt x="864" y="2804"/>
                  </a:lnTo>
                  <a:lnTo>
                    <a:pt x="914" y="2803"/>
                  </a:lnTo>
                  <a:lnTo>
                    <a:pt x="962" y="2801"/>
                  </a:lnTo>
                  <a:lnTo>
                    <a:pt x="1011" y="2797"/>
                  </a:lnTo>
                  <a:lnTo>
                    <a:pt x="1059" y="2791"/>
                  </a:lnTo>
                  <a:lnTo>
                    <a:pt x="1108" y="2785"/>
                  </a:lnTo>
                  <a:lnTo>
                    <a:pt x="1156" y="2778"/>
                  </a:lnTo>
                  <a:lnTo>
                    <a:pt x="1253" y="2761"/>
                  </a:lnTo>
                  <a:lnTo>
                    <a:pt x="1350" y="2744"/>
                  </a:lnTo>
                  <a:lnTo>
                    <a:pt x="1447" y="2727"/>
                  </a:lnTo>
                  <a:lnTo>
                    <a:pt x="1409" y="2773"/>
                  </a:lnTo>
                  <a:lnTo>
                    <a:pt x="1391" y="2794"/>
                  </a:lnTo>
                  <a:lnTo>
                    <a:pt x="1378" y="2814"/>
                  </a:lnTo>
                  <a:lnTo>
                    <a:pt x="1365" y="2831"/>
                  </a:lnTo>
                  <a:lnTo>
                    <a:pt x="1357" y="2848"/>
                  </a:lnTo>
                  <a:lnTo>
                    <a:pt x="1354" y="2856"/>
                  </a:lnTo>
                  <a:lnTo>
                    <a:pt x="1352" y="2862"/>
                  </a:lnTo>
                  <a:lnTo>
                    <a:pt x="1351" y="2869"/>
                  </a:lnTo>
                  <a:lnTo>
                    <a:pt x="1350" y="2876"/>
                  </a:lnTo>
                  <a:lnTo>
                    <a:pt x="1351" y="2882"/>
                  </a:lnTo>
                  <a:lnTo>
                    <a:pt x="1353" y="2887"/>
                  </a:lnTo>
                  <a:lnTo>
                    <a:pt x="1356" y="2892"/>
                  </a:lnTo>
                  <a:lnTo>
                    <a:pt x="1360" y="2896"/>
                  </a:lnTo>
                  <a:lnTo>
                    <a:pt x="1365" y="2900"/>
                  </a:lnTo>
                  <a:lnTo>
                    <a:pt x="1372" y="2904"/>
                  </a:lnTo>
                  <a:lnTo>
                    <a:pt x="1380" y="2907"/>
                  </a:lnTo>
                  <a:lnTo>
                    <a:pt x="1389" y="2910"/>
                  </a:lnTo>
                  <a:lnTo>
                    <a:pt x="1399" y="2912"/>
                  </a:lnTo>
                  <a:lnTo>
                    <a:pt x="1412" y="2914"/>
                  </a:lnTo>
                  <a:lnTo>
                    <a:pt x="1441" y="2916"/>
                  </a:lnTo>
                  <a:lnTo>
                    <a:pt x="1476" y="2915"/>
                  </a:lnTo>
                  <a:lnTo>
                    <a:pt x="1518" y="2913"/>
                  </a:lnTo>
                  <a:lnTo>
                    <a:pt x="1534" y="2911"/>
                  </a:lnTo>
                  <a:lnTo>
                    <a:pt x="1550" y="2909"/>
                  </a:lnTo>
                  <a:lnTo>
                    <a:pt x="1565" y="2905"/>
                  </a:lnTo>
                  <a:lnTo>
                    <a:pt x="1581" y="2901"/>
                  </a:lnTo>
                  <a:lnTo>
                    <a:pt x="1596" y="2896"/>
                  </a:lnTo>
                  <a:lnTo>
                    <a:pt x="1611" y="2891"/>
                  </a:lnTo>
                  <a:lnTo>
                    <a:pt x="1641" y="2880"/>
                  </a:lnTo>
                  <a:lnTo>
                    <a:pt x="1668" y="2866"/>
                  </a:lnTo>
                  <a:lnTo>
                    <a:pt x="1697" y="2852"/>
                  </a:lnTo>
                  <a:lnTo>
                    <a:pt x="1754" y="2822"/>
                  </a:lnTo>
                  <a:lnTo>
                    <a:pt x="1774" y="2813"/>
                  </a:lnTo>
                  <a:lnTo>
                    <a:pt x="1792" y="2805"/>
                  </a:lnTo>
                  <a:lnTo>
                    <a:pt x="1812" y="2798"/>
                  </a:lnTo>
                  <a:lnTo>
                    <a:pt x="1832" y="2793"/>
                  </a:lnTo>
                  <a:lnTo>
                    <a:pt x="1853" y="2789"/>
                  </a:lnTo>
                  <a:lnTo>
                    <a:pt x="1873" y="2785"/>
                  </a:lnTo>
                  <a:lnTo>
                    <a:pt x="1915" y="2779"/>
                  </a:lnTo>
                  <a:lnTo>
                    <a:pt x="1956" y="2775"/>
                  </a:lnTo>
                  <a:lnTo>
                    <a:pt x="1998" y="2770"/>
                  </a:lnTo>
                  <a:lnTo>
                    <a:pt x="2041" y="2766"/>
                  </a:lnTo>
                  <a:lnTo>
                    <a:pt x="2082" y="2762"/>
                  </a:lnTo>
                  <a:lnTo>
                    <a:pt x="2161" y="2751"/>
                  </a:lnTo>
                  <a:lnTo>
                    <a:pt x="2198" y="2747"/>
                  </a:lnTo>
                  <a:lnTo>
                    <a:pt x="2234" y="2745"/>
                  </a:lnTo>
                  <a:lnTo>
                    <a:pt x="2268" y="2743"/>
                  </a:lnTo>
                  <a:lnTo>
                    <a:pt x="2302" y="2744"/>
                  </a:lnTo>
                  <a:lnTo>
                    <a:pt x="2334" y="2747"/>
                  </a:lnTo>
                  <a:lnTo>
                    <a:pt x="2350" y="2749"/>
                  </a:lnTo>
                  <a:lnTo>
                    <a:pt x="2366" y="2751"/>
                  </a:lnTo>
                  <a:lnTo>
                    <a:pt x="2382" y="2755"/>
                  </a:lnTo>
                  <a:lnTo>
                    <a:pt x="2397" y="2758"/>
                  </a:lnTo>
                  <a:lnTo>
                    <a:pt x="2412" y="2763"/>
                  </a:lnTo>
                  <a:lnTo>
                    <a:pt x="2427" y="2768"/>
                  </a:lnTo>
                  <a:lnTo>
                    <a:pt x="2443" y="2775"/>
                  </a:lnTo>
                  <a:lnTo>
                    <a:pt x="2457" y="2782"/>
                  </a:lnTo>
                  <a:lnTo>
                    <a:pt x="2472" y="2790"/>
                  </a:lnTo>
                  <a:lnTo>
                    <a:pt x="2488" y="2798"/>
                  </a:lnTo>
                  <a:lnTo>
                    <a:pt x="2502" y="2809"/>
                  </a:lnTo>
                  <a:lnTo>
                    <a:pt x="2518" y="2819"/>
                  </a:lnTo>
                  <a:lnTo>
                    <a:pt x="2533" y="2830"/>
                  </a:lnTo>
                  <a:lnTo>
                    <a:pt x="2549" y="2843"/>
                  </a:lnTo>
                  <a:lnTo>
                    <a:pt x="2564" y="2856"/>
                  </a:lnTo>
                  <a:lnTo>
                    <a:pt x="2580" y="2870"/>
                  </a:lnTo>
                  <a:lnTo>
                    <a:pt x="2595" y="2886"/>
                  </a:lnTo>
                  <a:lnTo>
                    <a:pt x="2612" y="2902"/>
                  </a:lnTo>
                  <a:lnTo>
                    <a:pt x="2644" y="2936"/>
                  </a:lnTo>
                  <a:lnTo>
                    <a:pt x="2677" y="2969"/>
                  </a:lnTo>
                  <a:lnTo>
                    <a:pt x="2710" y="3002"/>
                  </a:lnTo>
                  <a:lnTo>
                    <a:pt x="2744" y="3035"/>
                  </a:lnTo>
                  <a:lnTo>
                    <a:pt x="2812" y="3099"/>
                  </a:lnTo>
                  <a:lnTo>
                    <a:pt x="2881" y="3161"/>
                  </a:lnTo>
                  <a:lnTo>
                    <a:pt x="2951" y="3223"/>
                  </a:lnTo>
                  <a:lnTo>
                    <a:pt x="3022" y="3284"/>
                  </a:lnTo>
                  <a:lnTo>
                    <a:pt x="3092" y="3346"/>
                  </a:lnTo>
                  <a:lnTo>
                    <a:pt x="3162" y="3407"/>
                  </a:lnTo>
                  <a:lnTo>
                    <a:pt x="3147" y="3401"/>
                  </a:lnTo>
                  <a:lnTo>
                    <a:pt x="3132" y="3396"/>
                  </a:lnTo>
                  <a:lnTo>
                    <a:pt x="3101" y="3387"/>
                  </a:lnTo>
                  <a:lnTo>
                    <a:pt x="3071" y="3380"/>
                  </a:lnTo>
                  <a:lnTo>
                    <a:pt x="3041" y="3376"/>
                  </a:lnTo>
                  <a:lnTo>
                    <a:pt x="3012" y="3372"/>
                  </a:lnTo>
                  <a:lnTo>
                    <a:pt x="2983" y="3371"/>
                  </a:lnTo>
                  <a:lnTo>
                    <a:pt x="2953" y="3371"/>
                  </a:lnTo>
                  <a:lnTo>
                    <a:pt x="2923" y="3371"/>
                  </a:lnTo>
                  <a:lnTo>
                    <a:pt x="2864" y="3376"/>
                  </a:lnTo>
                  <a:lnTo>
                    <a:pt x="2804" y="3379"/>
                  </a:lnTo>
                  <a:lnTo>
                    <a:pt x="2774" y="3380"/>
                  </a:lnTo>
                  <a:lnTo>
                    <a:pt x="2744" y="3381"/>
                  </a:lnTo>
                  <a:lnTo>
                    <a:pt x="2713" y="3380"/>
                  </a:lnTo>
                  <a:lnTo>
                    <a:pt x="2682" y="3378"/>
                  </a:lnTo>
                  <a:lnTo>
                    <a:pt x="2654" y="3374"/>
                  </a:lnTo>
                  <a:lnTo>
                    <a:pt x="2626" y="3370"/>
                  </a:lnTo>
                  <a:lnTo>
                    <a:pt x="2597" y="3364"/>
                  </a:lnTo>
                  <a:lnTo>
                    <a:pt x="2567" y="3358"/>
                  </a:lnTo>
                  <a:lnTo>
                    <a:pt x="2536" y="3351"/>
                  </a:lnTo>
                  <a:lnTo>
                    <a:pt x="2506" y="3343"/>
                  </a:lnTo>
                  <a:lnTo>
                    <a:pt x="2476" y="3332"/>
                  </a:lnTo>
                  <a:lnTo>
                    <a:pt x="2446" y="3322"/>
                  </a:lnTo>
                  <a:lnTo>
                    <a:pt x="2415" y="3312"/>
                  </a:lnTo>
                  <a:lnTo>
                    <a:pt x="2386" y="3299"/>
                  </a:lnTo>
                  <a:lnTo>
                    <a:pt x="2357" y="3286"/>
                  </a:lnTo>
                  <a:lnTo>
                    <a:pt x="2329" y="3272"/>
                  </a:lnTo>
                  <a:lnTo>
                    <a:pt x="2303" y="3258"/>
                  </a:lnTo>
                  <a:lnTo>
                    <a:pt x="2279" y="3244"/>
                  </a:lnTo>
                  <a:lnTo>
                    <a:pt x="2255" y="3227"/>
                  </a:lnTo>
                  <a:lnTo>
                    <a:pt x="2233" y="3211"/>
                  </a:lnTo>
                  <a:lnTo>
                    <a:pt x="2206" y="3190"/>
                  </a:lnTo>
                  <a:lnTo>
                    <a:pt x="2181" y="3170"/>
                  </a:lnTo>
                  <a:lnTo>
                    <a:pt x="2154" y="3153"/>
                  </a:lnTo>
                  <a:lnTo>
                    <a:pt x="2127" y="3136"/>
                  </a:lnTo>
                  <a:lnTo>
                    <a:pt x="2100" y="3121"/>
                  </a:lnTo>
                  <a:lnTo>
                    <a:pt x="2074" y="3107"/>
                  </a:lnTo>
                  <a:lnTo>
                    <a:pt x="2047" y="3095"/>
                  </a:lnTo>
                  <a:lnTo>
                    <a:pt x="2019" y="3085"/>
                  </a:lnTo>
                  <a:lnTo>
                    <a:pt x="1990" y="3074"/>
                  </a:lnTo>
                  <a:lnTo>
                    <a:pt x="1961" y="3067"/>
                  </a:lnTo>
                  <a:lnTo>
                    <a:pt x="1932" y="3061"/>
                  </a:lnTo>
                  <a:lnTo>
                    <a:pt x="1901" y="3056"/>
                  </a:lnTo>
                  <a:lnTo>
                    <a:pt x="1870" y="3052"/>
                  </a:lnTo>
                  <a:lnTo>
                    <a:pt x="1839" y="3051"/>
                  </a:lnTo>
                  <a:lnTo>
                    <a:pt x="1804" y="3050"/>
                  </a:lnTo>
                  <a:lnTo>
                    <a:pt x="1770" y="3051"/>
                  </a:lnTo>
                  <a:lnTo>
                    <a:pt x="1757" y="3052"/>
                  </a:lnTo>
                  <a:lnTo>
                    <a:pt x="1746" y="3054"/>
                  </a:lnTo>
                  <a:lnTo>
                    <a:pt x="1735" y="3057"/>
                  </a:lnTo>
                  <a:lnTo>
                    <a:pt x="1727" y="3060"/>
                  </a:lnTo>
                  <a:lnTo>
                    <a:pt x="1720" y="3064"/>
                  </a:lnTo>
                  <a:lnTo>
                    <a:pt x="1714" y="3069"/>
                  </a:lnTo>
                  <a:lnTo>
                    <a:pt x="1710" y="3074"/>
                  </a:lnTo>
                  <a:lnTo>
                    <a:pt x="1706" y="3081"/>
                  </a:lnTo>
                  <a:lnTo>
                    <a:pt x="1703" y="3087"/>
                  </a:lnTo>
                  <a:lnTo>
                    <a:pt x="1702" y="3094"/>
                  </a:lnTo>
                  <a:lnTo>
                    <a:pt x="1702" y="3101"/>
                  </a:lnTo>
                  <a:lnTo>
                    <a:pt x="1703" y="3110"/>
                  </a:lnTo>
                  <a:lnTo>
                    <a:pt x="1705" y="3118"/>
                  </a:lnTo>
                  <a:lnTo>
                    <a:pt x="1707" y="3126"/>
                  </a:lnTo>
                  <a:lnTo>
                    <a:pt x="1714" y="3143"/>
                  </a:lnTo>
                  <a:lnTo>
                    <a:pt x="1723" y="3161"/>
                  </a:lnTo>
                  <a:lnTo>
                    <a:pt x="1734" y="3179"/>
                  </a:lnTo>
                  <a:lnTo>
                    <a:pt x="1746" y="3197"/>
                  </a:lnTo>
                  <a:lnTo>
                    <a:pt x="1759" y="3215"/>
                  </a:lnTo>
                  <a:lnTo>
                    <a:pt x="1784" y="3247"/>
                  </a:lnTo>
                  <a:lnTo>
                    <a:pt x="1806" y="3272"/>
                  </a:lnTo>
                  <a:lnTo>
                    <a:pt x="1788" y="3279"/>
                  </a:lnTo>
                  <a:lnTo>
                    <a:pt x="1770" y="3285"/>
                  </a:lnTo>
                  <a:lnTo>
                    <a:pt x="1753" y="3290"/>
                  </a:lnTo>
                  <a:lnTo>
                    <a:pt x="1736" y="3295"/>
                  </a:lnTo>
                  <a:lnTo>
                    <a:pt x="1719" y="3298"/>
                  </a:lnTo>
                  <a:lnTo>
                    <a:pt x="1702" y="3301"/>
                  </a:lnTo>
                  <a:lnTo>
                    <a:pt x="1686" y="3303"/>
                  </a:lnTo>
                  <a:lnTo>
                    <a:pt x="1669" y="3305"/>
                  </a:lnTo>
                  <a:lnTo>
                    <a:pt x="1636" y="3306"/>
                  </a:lnTo>
                  <a:lnTo>
                    <a:pt x="1605" y="3305"/>
                  </a:lnTo>
                  <a:lnTo>
                    <a:pt x="1572" y="3303"/>
                  </a:lnTo>
                  <a:lnTo>
                    <a:pt x="1540" y="3299"/>
                  </a:lnTo>
                  <a:lnTo>
                    <a:pt x="1508" y="3294"/>
                  </a:lnTo>
                  <a:lnTo>
                    <a:pt x="1476" y="3289"/>
                  </a:lnTo>
                  <a:lnTo>
                    <a:pt x="1411" y="3279"/>
                  </a:lnTo>
                  <a:lnTo>
                    <a:pt x="1377" y="3273"/>
                  </a:lnTo>
                  <a:lnTo>
                    <a:pt x="1343" y="3270"/>
                  </a:lnTo>
                  <a:lnTo>
                    <a:pt x="1308" y="3267"/>
                  </a:lnTo>
                  <a:lnTo>
                    <a:pt x="1272" y="3266"/>
                  </a:lnTo>
                  <a:lnTo>
                    <a:pt x="1265" y="3265"/>
                  </a:lnTo>
                  <a:lnTo>
                    <a:pt x="1258" y="3263"/>
                  </a:lnTo>
                  <a:lnTo>
                    <a:pt x="1249" y="3259"/>
                  </a:lnTo>
                  <a:lnTo>
                    <a:pt x="1240" y="3255"/>
                  </a:lnTo>
                  <a:lnTo>
                    <a:pt x="1217" y="3241"/>
                  </a:lnTo>
                  <a:lnTo>
                    <a:pt x="1191" y="3225"/>
                  </a:lnTo>
                  <a:lnTo>
                    <a:pt x="1136" y="3186"/>
                  </a:lnTo>
                  <a:lnTo>
                    <a:pt x="1107" y="3167"/>
                  </a:lnTo>
                  <a:lnTo>
                    <a:pt x="1078" y="3149"/>
                  </a:lnTo>
                  <a:lnTo>
                    <a:pt x="1051" y="3133"/>
                  </a:lnTo>
                  <a:lnTo>
                    <a:pt x="1039" y="3127"/>
                  </a:lnTo>
                  <a:lnTo>
                    <a:pt x="1026" y="3122"/>
                  </a:lnTo>
                  <a:lnTo>
                    <a:pt x="1015" y="3118"/>
                  </a:lnTo>
                  <a:lnTo>
                    <a:pt x="1005" y="3115"/>
                  </a:lnTo>
                  <a:lnTo>
                    <a:pt x="995" y="3114"/>
                  </a:lnTo>
                  <a:lnTo>
                    <a:pt x="987" y="3115"/>
                  </a:lnTo>
                  <a:lnTo>
                    <a:pt x="980" y="3117"/>
                  </a:lnTo>
                  <a:lnTo>
                    <a:pt x="977" y="3119"/>
                  </a:lnTo>
                  <a:lnTo>
                    <a:pt x="975" y="3121"/>
                  </a:lnTo>
                  <a:lnTo>
                    <a:pt x="973" y="3124"/>
                  </a:lnTo>
                  <a:lnTo>
                    <a:pt x="971" y="3127"/>
                  </a:lnTo>
                  <a:lnTo>
                    <a:pt x="968" y="3136"/>
                  </a:lnTo>
                  <a:lnTo>
                    <a:pt x="966" y="3147"/>
                  </a:lnTo>
                  <a:lnTo>
                    <a:pt x="968" y="3161"/>
                  </a:lnTo>
                  <a:lnTo>
                    <a:pt x="970" y="3177"/>
                  </a:lnTo>
                  <a:lnTo>
                    <a:pt x="975" y="3196"/>
                  </a:lnTo>
                  <a:lnTo>
                    <a:pt x="944" y="3187"/>
                  </a:lnTo>
                  <a:lnTo>
                    <a:pt x="908" y="3176"/>
                  </a:lnTo>
                  <a:lnTo>
                    <a:pt x="868" y="3164"/>
                  </a:lnTo>
                  <a:lnTo>
                    <a:pt x="824" y="3154"/>
                  </a:lnTo>
                  <a:lnTo>
                    <a:pt x="780" y="3144"/>
                  </a:lnTo>
                  <a:lnTo>
                    <a:pt x="736" y="3135"/>
                  </a:lnTo>
                  <a:lnTo>
                    <a:pt x="693" y="3129"/>
                  </a:lnTo>
                  <a:lnTo>
                    <a:pt x="674" y="3127"/>
                  </a:lnTo>
                  <a:lnTo>
                    <a:pt x="654" y="3126"/>
                  </a:lnTo>
                  <a:lnTo>
                    <a:pt x="637" y="3126"/>
                  </a:lnTo>
                  <a:lnTo>
                    <a:pt x="620" y="3126"/>
                  </a:lnTo>
                  <a:lnTo>
                    <a:pt x="606" y="3128"/>
                  </a:lnTo>
                  <a:lnTo>
                    <a:pt x="592" y="3131"/>
                  </a:lnTo>
                  <a:lnTo>
                    <a:pt x="582" y="3136"/>
                  </a:lnTo>
                  <a:lnTo>
                    <a:pt x="577" y="3138"/>
                  </a:lnTo>
                  <a:lnTo>
                    <a:pt x="573" y="3142"/>
                  </a:lnTo>
                  <a:lnTo>
                    <a:pt x="570" y="3146"/>
                  </a:lnTo>
                  <a:lnTo>
                    <a:pt x="567" y="3150"/>
                  </a:lnTo>
                  <a:lnTo>
                    <a:pt x="564" y="3154"/>
                  </a:lnTo>
                  <a:lnTo>
                    <a:pt x="562" y="3158"/>
                  </a:lnTo>
                  <a:lnTo>
                    <a:pt x="561" y="3163"/>
                  </a:lnTo>
                  <a:lnTo>
                    <a:pt x="561" y="3168"/>
                  </a:lnTo>
                  <a:lnTo>
                    <a:pt x="562" y="3174"/>
                  </a:lnTo>
                  <a:lnTo>
                    <a:pt x="563" y="3181"/>
                  </a:lnTo>
                  <a:lnTo>
                    <a:pt x="569" y="3195"/>
                  </a:lnTo>
                  <a:lnTo>
                    <a:pt x="577" y="3212"/>
                  </a:lnTo>
                  <a:lnTo>
                    <a:pt x="588" y="3229"/>
                  </a:lnTo>
                  <a:lnTo>
                    <a:pt x="604" y="3250"/>
                  </a:lnTo>
                  <a:lnTo>
                    <a:pt x="623" y="3271"/>
                  </a:lnTo>
                  <a:lnTo>
                    <a:pt x="647" y="3296"/>
                  </a:lnTo>
                  <a:lnTo>
                    <a:pt x="675" y="3323"/>
                  </a:lnTo>
                  <a:lnTo>
                    <a:pt x="703" y="3348"/>
                  </a:lnTo>
                  <a:lnTo>
                    <a:pt x="731" y="3370"/>
                  </a:lnTo>
                  <a:lnTo>
                    <a:pt x="760" y="3392"/>
                  </a:lnTo>
                  <a:lnTo>
                    <a:pt x="790" y="3413"/>
                  </a:lnTo>
                  <a:lnTo>
                    <a:pt x="819" y="3431"/>
                  </a:lnTo>
                  <a:lnTo>
                    <a:pt x="850" y="3449"/>
                  </a:lnTo>
                  <a:lnTo>
                    <a:pt x="880" y="3465"/>
                  </a:lnTo>
                  <a:lnTo>
                    <a:pt x="912" y="3480"/>
                  </a:lnTo>
                  <a:lnTo>
                    <a:pt x="943" y="3493"/>
                  </a:lnTo>
                  <a:lnTo>
                    <a:pt x="975" y="3505"/>
                  </a:lnTo>
                  <a:lnTo>
                    <a:pt x="1007" y="3517"/>
                  </a:lnTo>
                  <a:lnTo>
                    <a:pt x="1039" y="3527"/>
                  </a:lnTo>
                  <a:lnTo>
                    <a:pt x="1072" y="3536"/>
                  </a:lnTo>
                  <a:lnTo>
                    <a:pt x="1105" y="3546"/>
                  </a:lnTo>
                  <a:lnTo>
                    <a:pt x="1138" y="3553"/>
                  </a:lnTo>
                  <a:lnTo>
                    <a:pt x="1172" y="3560"/>
                  </a:lnTo>
                  <a:lnTo>
                    <a:pt x="1205" y="3566"/>
                  </a:lnTo>
                  <a:lnTo>
                    <a:pt x="1274" y="3578"/>
                  </a:lnTo>
                  <a:lnTo>
                    <a:pt x="1343" y="3587"/>
                  </a:lnTo>
                  <a:lnTo>
                    <a:pt x="1412" y="3594"/>
                  </a:lnTo>
                  <a:lnTo>
                    <a:pt x="1483" y="3600"/>
                  </a:lnTo>
                  <a:lnTo>
                    <a:pt x="1554" y="3606"/>
                  </a:lnTo>
                  <a:lnTo>
                    <a:pt x="1625" y="3613"/>
                  </a:lnTo>
                  <a:lnTo>
                    <a:pt x="1697" y="3620"/>
                  </a:lnTo>
                  <a:lnTo>
                    <a:pt x="1614" y="3672"/>
                  </a:lnTo>
                  <a:lnTo>
                    <a:pt x="1530" y="3725"/>
                  </a:lnTo>
                  <a:lnTo>
                    <a:pt x="1449" y="3781"/>
                  </a:lnTo>
                  <a:lnTo>
                    <a:pt x="1409" y="3808"/>
                  </a:lnTo>
                  <a:lnTo>
                    <a:pt x="1368" y="3837"/>
                  </a:lnTo>
                  <a:lnTo>
                    <a:pt x="1344" y="3854"/>
                  </a:lnTo>
                  <a:lnTo>
                    <a:pt x="1307" y="3881"/>
                  </a:lnTo>
                  <a:lnTo>
                    <a:pt x="1285" y="3896"/>
                  </a:lnTo>
                  <a:lnTo>
                    <a:pt x="1263" y="3913"/>
                  </a:lnTo>
                  <a:lnTo>
                    <a:pt x="1242" y="3930"/>
                  </a:lnTo>
                  <a:lnTo>
                    <a:pt x="1222" y="3949"/>
                  </a:lnTo>
                  <a:lnTo>
                    <a:pt x="1205" y="3966"/>
                  </a:lnTo>
                  <a:lnTo>
                    <a:pt x="1189" y="3984"/>
                  </a:lnTo>
                  <a:lnTo>
                    <a:pt x="1184" y="3992"/>
                  </a:lnTo>
                  <a:lnTo>
                    <a:pt x="1179" y="3999"/>
                  </a:lnTo>
                  <a:lnTo>
                    <a:pt x="1176" y="4007"/>
                  </a:lnTo>
                  <a:lnTo>
                    <a:pt x="1174" y="4015"/>
                  </a:lnTo>
                  <a:lnTo>
                    <a:pt x="1174" y="4021"/>
                  </a:lnTo>
                  <a:lnTo>
                    <a:pt x="1175" y="4028"/>
                  </a:lnTo>
                  <a:lnTo>
                    <a:pt x="1177" y="4033"/>
                  </a:lnTo>
                  <a:lnTo>
                    <a:pt x="1182" y="4038"/>
                  </a:lnTo>
                  <a:lnTo>
                    <a:pt x="1189" y="4042"/>
                  </a:lnTo>
                  <a:lnTo>
                    <a:pt x="1197" y="4047"/>
                  </a:lnTo>
                  <a:lnTo>
                    <a:pt x="1209" y="4050"/>
                  </a:lnTo>
                  <a:lnTo>
                    <a:pt x="1222" y="4052"/>
                  </a:lnTo>
                  <a:lnTo>
                    <a:pt x="1256" y="4055"/>
                  </a:lnTo>
                  <a:lnTo>
                    <a:pt x="1291" y="4057"/>
                  </a:lnTo>
                  <a:lnTo>
                    <a:pt x="1325" y="4056"/>
                  </a:lnTo>
                  <a:lnTo>
                    <a:pt x="1359" y="4053"/>
                  </a:lnTo>
                  <a:lnTo>
                    <a:pt x="1393" y="4049"/>
                  </a:lnTo>
                  <a:lnTo>
                    <a:pt x="1427" y="4042"/>
                  </a:lnTo>
                  <a:lnTo>
                    <a:pt x="1461" y="4035"/>
                  </a:lnTo>
                  <a:lnTo>
                    <a:pt x="1495" y="4027"/>
                  </a:lnTo>
                  <a:lnTo>
                    <a:pt x="1529" y="4018"/>
                  </a:lnTo>
                  <a:lnTo>
                    <a:pt x="1562" y="4008"/>
                  </a:lnTo>
                  <a:lnTo>
                    <a:pt x="1595" y="3997"/>
                  </a:lnTo>
                  <a:lnTo>
                    <a:pt x="1628" y="3986"/>
                  </a:lnTo>
                  <a:lnTo>
                    <a:pt x="1693" y="3962"/>
                  </a:lnTo>
                  <a:lnTo>
                    <a:pt x="1757" y="3938"/>
                  </a:lnTo>
                  <a:lnTo>
                    <a:pt x="1785" y="3929"/>
                  </a:lnTo>
                  <a:lnTo>
                    <a:pt x="1812" y="3922"/>
                  </a:lnTo>
                  <a:lnTo>
                    <a:pt x="1840" y="3917"/>
                  </a:lnTo>
                  <a:lnTo>
                    <a:pt x="1867" y="3913"/>
                  </a:lnTo>
                  <a:lnTo>
                    <a:pt x="1895" y="3910"/>
                  </a:lnTo>
                  <a:lnTo>
                    <a:pt x="1923" y="3907"/>
                  </a:lnTo>
                  <a:lnTo>
                    <a:pt x="1980" y="3904"/>
                  </a:lnTo>
                  <a:lnTo>
                    <a:pt x="2036" y="3900"/>
                  </a:lnTo>
                  <a:lnTo>
                    <a:pt x="2064" y="3898"/>
                  </a:lnTo>
                  <a:lnTo>
                    <a:pt x="2092" y="3895"/>
                  </a:lnTo>
                  <a:lnTo>
                    <a:pt x="2119" y="3891"/>
                  </a:lnTo>
                  <a:lnTo>
                    <a:pt x="2147" y="3885"/>
                  </a:lnTo>
                  <a:lnTo>
                    <a:pt x="2174" y="3878"/>
                  </a:lnTo>
                  <a:lnTo>
                    <a:pt x="2200" y="3869"/>
                  </a:lnTo>
                  <a:lnTo>
                    <a:pt x="2183" y="3894"/>
                  </a:lnTo>
                  <a:lnTo>
                    <a:pt x="2167" y="3919"/>
                  </a:lnTo>
                  <a:lnTo>
                    <a:pt x="2154" y="3944"/>
                  </a:lnTo>
                  <a:lnTo>
                    <a:pt x="2142" y="3968"/>
                  </a:lnTo>
                  <a:lnTo>
                    <a:pt x="2131" y="3991"/>
                  </a:lnTo>
                  <a:lnTo>
                    <a:pt x="2123" y="4014"/>
                  </a:lnTo>
                  <a:lnTo>
                    <a:pt x="2121" y="4025"/>
                  </a:lnTo>
                  <a:lnTo>
                    <a:pt x="2119" y="4035"/>
                  </a:lnTo>
                  <a:lnTo>
                    <a:pt x="2118" y="4046"/>
                  </a:lnTo>
                  <a:lnTo>
                    <a:pt x="2117" y="4055"/>
                  </a:lnTo>
                  <a:lnTo>
                    <a:pt x="2117" y="4064"/>
                  </a:lnTo>
                  <a:lnTo>
                    <a:pt x="2119" y="4073"/>
                  </a:lnTo>
                  <a:lnTo>
                    <a:pt x="2121" y="4082"/>
                  </a:lnTo>
                  <a:lnTo>
                    <a:pt x="2124" y="4089"/>
                  </a:lnTo>
                  <a:lnTo>
                    <a:pt x="2128" y="4096"/>
                  </a:lnTo>
                  <a:lnTo>
                    <a:pt x="2133" y="4102"/>
                  </a:lnTo>
                  <a:lnTo>
                    <a:pt x="2141" y="4108"/>
                  </a:lnTo>
                  <a:lnTo>
                    <a:pt x="2148" y="4114"/>
                  </a:lnTo>
                  <a:lnTo>
                    <a:pt x="2157" y="4118"/>
                  </a:lnTo>
                  <a:lnTo>
                    <a:pt x="2166" y="4121"/>
                  </a:lnTo>
                  <a:lnTo>
                    <a:pt x="2178" y="4124"/>
                  </a:lnTo>
                  <a:lnTo>
                    <a:pt x="2191" y="4126"/>
                  </a:lnTo>
                  <a:lnTo>
                    <a:pt x="2204" y="4127"/>
                  </a:lnTo>
                  <a:lnTo>
                    <a:pt x="2220" y="4127"/>
                  </a:lnTo>
                  <a:lnTo>
                    <a:pt x="2237" y="4126"/>
                  </a:lnTo>
                  <a:lnTo>
                    <a:pt x="2255" y="4124"/>
                  </a:lnTo>
                  <a:lnTo>
                    <a:pt x="2293" y="4119"/>
                  </a:lnTo>
                  <a:lnTo>
                    <a:pt x="2328" y="4111"/>
                  </a:lnTo>
                  <a:lnTo>
                    <a:pt x="2362" y="4102"/>
                  </a:lnTo>
                  <a:lnTo>
                    <a:pt x="2394" y="4091"/>
                  </a:lnTo>
                  <a:lnTo>
                    <a:pt x="2424" y="4079"/>
                  </a:lnTo>
                  <a:lnTo>
                    <a:pt x="2454" y="4065"/>
                  </a:lnTo>
                  <a:lnTo>
                    <a:pt x="2482" y="4051"/>
                  </a:lnTo>
                  <a:lnTo>
                    <a:pt x="2510" y="4034"/>
                  </a:lnTo>
                  <a:lnTo>
                    <a:pt x="2536" y="4017"/>
                  </a:lnTo>
                  <a:lnTo>
                    <a:pt x="2563" y="3998"/>
                  </a:lnTo>
                  <a:lnTo>
                    <a:pt x="2589" y="3980"/>
                  </a:lnTo>
                  <a:lnTo>
                    <a:pt x="2616" y="3959"/>
                  </a:lnTo>
                  <a:lnTo>
                    <a:pt x="2670" y="3916"/>
                  </a:lnTo>
                  <a:lnTo>
                    <a:pt x="2727" y="3870"/>
                  </a:lnTo>
                  <a:lnTo>
                    <a:pt x="2765" y="3840"/>
                  </a:lnTo>
                  <a:lnTo>
                    <a:pt x="2804" y="3811"/>
                  </a:lnTo>
                  <a:lnTo>
                    <a:pt x="2845" y="3783"/>
                  </a:lnTo>
                  <a:lnTo>
                    <a:pt x="2864" y="3769"/>
                  </a:lnTo>
                  <a:lnTo>
                    <a:pt x="2886" y="3757"/>
                  </a:lnTo>
                  <a:lnTo>
                    <a:pt x="2906" y="3745"/>
                  </a:lnTo>
                  <a:lnTo>
                    <a:pt x="2928" y="3734"/>
                  </a:lnTo>
                  <a:lnTo>
                    <a:pt x="2950" y="3724"/>
                  </a:lnTo>
                  <a:lnTo>
                    <a:pt x="2971" y="3714"/>
                  </a:lnTo>
                  <a:lnTo>
                    <a:pt x="2994" y="3705"/>
                  </a:lnTo>
                  <a:lnTo>
                    <a:pt x="3018" y="3698"/>
                  </a:lnTo>
                  <a:lnTo>
                    <a:pt x="3041" y="3693"/>
                  </a:lnTo>
                  <a:lnTo>
                    <a:pt x="3065" y="3688"/>
                  </a:lnTo>
                  <a:lnTo>
                    <a:pt x="3123" y="3675"/>
                  </a:lnTo>
                  <a:lnTo>
                    <a:pt x="3226" y="3653"/>
                  </a:lnTo>
                  <a:lnTo>
                    <a:pt x="3278" y="3639"/>
                  </a:lnTo>
                  <a:lnTo>
                    <a:pt x="3323" y="3628"/>
                  </a:lnTo>
                  <a:lnTo>
                    <a:pt x="3340" y="3623"/>
                  </a:lnTo>
                  <a:lnTo>
                    <a:pt x="3353" y="3618"/>
                  </a:lnTo>
                  <a:lnTo>
                    <a:pt x="3360" y="3615"/>
                  </a:lnTo>
                  <a:lnTo>
                    <a:pt x="3361" y="3613"/>
                  </a:lnTo>
                  <a:lnTo>
                    <a:pt x="3361" y="3612"/>
                  </a:lnTo>
                  <a:lnTo>
                    <a:pt x="3394" y="3652"/>
                  </a:lnTo>
                  <a:lnTo>
                    <a:pt x="3427" y="3691"/>
                  </a:lnTo>
                  <a:lnTo>
                    <a:pt x="3461" y="3730"/>
                  </a:lnTo>
                  <a:lnTo>
                    <a:pt x="3495" y="3768"/>
                  </a:lnTo>
                  <a:lnTo>
                    <a:pt x="3530" y="3805"/>
                  </a:lnTo>
                  <a:lnTo>
                    <a:pt x="3565" y="3842"/>
                  </a:lnTo>
                  <a:lnTo>
                    <a:pt x="3636" y="3916"/>
                  </a:lnTo>
                  <a:lnTo>
                    <a:pt x="3707" y="3989"/>
                  </a:lnTo>
                  <a:lnTo>
                    <a:pt x="3778" y="4062"/>
                  </a:lnTo>
                  <a:lnTo>
                    <a:pt x="3813" y="4100"/>
                  </a:lnTo>
                  <a:lnTo>
                    <a:pt x="3848" y="4137"/>
                  </a:lnTo>
                  <a:lnTo>
                    <a:pt x="3883" y="4177"/>
                  </a:lnTo>
                  <a:lnTo>
                    <a:pt x="3915" y="4216"/>
                  </a:lnTo>
                  <a:lnTo>
                    <a:pt x="3885" y="4211"/>
                  </a:lnTo>
                  <a:lnTo>
                    <a:pt x="3854" y="4206"/>
                  </a:lnTo>
                  <a:lnTo>
                    <a:pt x="3823" y="4203"/>
                  </a:lnTo>
                  <a:lnTo>
                    <a:pt x="3793" y="4200"/>
                  </a:lnTo>
                  <a:lnTo>
                    <a:pt x="3763" y="4199"/>
                  </a:lnTo>
                  <a:lnTo>
                    <a:pt x="3732" y="4198"/>
                  </a:lnTo>
                  <a:lnTo>
                    <a:pt x="3702" y="4198"/>
                  </a:lnTo>
                  <a:lnTo>
                    <a:pt x="3672" y="4198"/>
                  </a:lnTo>
                  <a:lnTo>
                    <a:pt x="3612" y="4200"/>
                  </a:lnTo>
                  <a:lnTo>
                    <a:pt x="3553" y="4205"/>
                  </a:lnTo>
                  <a:lnTo>
                    <a:pt x="3494" y="4211"/>
                  </a:lnTo>
                  <a:lnTo>
                    <a:pt x="3434" y="4218"/>
                  </a:lnTo>
                  <a:lnTo>
                    <a:pt x="3316" y="4231"/>
                  </a:lnTo>
                  <a:lnTo>
                    <a:pt x="3257" y="4238"/>
                  </a:lnTo>
                  <a:lnTo>
                    <a:pt x="3197" y="4245"/>
                  </a:lnTo>
                  <a:lnTo>
                    <a:pt x="3137" y="4250"/>
                  </a:lnTo>
                  <a:lnTo>
                    <a:pt x="3077" y="4253"/>
                  </a:lnTo>
                  <a:lnTo>
                    <a:pt x="3017" y="4254"/>
                  </a:lnTo>
                  <a:lnTo>
                    <a:pt x="2987" y="4253"/>
                  </a:lnTo>
                  <a:lnTo>
                    <a:pt x="2956" y="4252"/>
                  </a:lnTo>
                  <a:lnTo>
                    <a:pt x="2842" y="4247"/>
                  </a:lnTo>
                  <a:lnTo>
                    <a:pt x="2729" y="4238"/>
                  </a:lnTo>
                  <a:lnTo>
                    <a:pt x="2673" y="4234"/>
                  </a:lnTo>
                  <a:lnTo>
                    <a:pt x="2617" y="4229"/>
                  </a:lnTo>
                  <a:lnTo>
                    <a:pt x="2560" y="4223"/>
                  </a:lnTo>
                  <a:lnTo>
                    <a:pt x="2504" y="4217"/>
                  </a:lnTo>
                  <a:lnTo>
                    <a:pt x="2476" y="4214"/>
                  </a:lnTo>
                  <a:lnTo>
                    <a:pt x="2448" y="4214"/>
                  </a:lnTo>
                  <a:lnTo>
                    <a:pt x="2421" y="4215"/>
                  </a:lnTo>
                  <a:lnTo>
                    <a:pt x="2395" y="4218"/>
                  </a:lnTo>
                  <a:lnTo>
                    <a:pt x="2371" y="4222"/>
                  </a:lnTo>
                  <a:lnTo>
                    <a:pt x="2360" y="4225"/>
                  </a:lnTo>
                  <a:lnTo>
                    <a:pt x="2350" y="4229"/>
                  </a:lnTo>
                  <a:lnTo>
                    <a:pt x="2339" y="4232"/>
                  </a:lnTo>
                  <a:lnTo>
                    <a:pt x="2330" y="4237"/>
                  </a:lnTo>
                  <a:lnTo>
                    <a:pt x="2322" y="4242"/>
                  </a:lnTo>
                  <a:lnTo>
                    <a:pt x="2315" y="4248"/>
                  </a:lnTo>
                  <a:lnTo>
                    <a:pt x="2309" y="4254"/>
                  </a:lnTo>
                  <a:lnTo>
                    <a:pt x="2303" y="4260"/>
                  </a:lnTo>
                  <a:lnTo>
                    <a:pt x="2299" y="4267"/>
                  </a:lnTo>
                  <a:lnTo>
                    <a:pt x="2296" y="4274"/>
                  </a:lnTo>
                  <a:lnTo>
                    <a:pt x="2294" y="4283"/>
                  </a:lnTo>
                  <a:lnTo>
                    <a:pt x="2294" y="4291"/>
                  </a:lnTo>
                  <a:lnTo>
                    <a:pt x="2295" y="4300"/>
                  </a:lnTo>
                  <a:lnTo>
                    <a:pt x="2297" y="4311"/>
                  </a:lnTo>
                  <a:lnTo>
                    <a:pt x="2301" y="4320"/>
                  </a:lnTo>
                  <a:lnTo>
                    <a:pt x="2306" y="4331"/>
                  </a:lnTo>
                  <a:lnTo>
                    <a:pt x="2314" y="4342"/>
                  </a:lnTo>
                  <a:lnTo>
                    <a:pt x="2322" y="4354"/>
                  </a:lnTo>
                  <a:lnTo>
                    <a:pt x="2332" y="4366"/>
                  </a:lnTo>
                  <a:lnTo>
                    <a:pt x="2345" y="4379"/>
                  </a:lnTo>
                  <a:lnTo>
                    <a:pt x="2359" y="4392"/>
                  </a:lnTo>
                  <a:lnTo>
                    <a:pt x="2375" y="4406"/>
                  </a:lnTo>
                  <a:lnTo>
                    <a:pt x="2337" y="4407"/>
                  </a:lnTo>
                  <a:lnTo>
                    <a:pt x="2299" y="4411"/>
                  </a:lnTo>
                  <a:lnTo>
                    <a:pt x="2262" y="4415"/>
                  </a:lnTo>
                  <a:lnTo>
                    <a:pt x="2226" y="4421"/>
                  </a:lnTo>
                  <a:lnTo>
                    <a:pt x="2189" y="4427"/>
                  </a:lnTo>
                  <a:lnTo>
                    <a:pt x="2153" y="4434"/>
                  </a:lnTo>
                  <a:lnTo>
                    <a:pt x="2117" y="4444"/>
                  </a:lnTo>
                  <a:lnTo>
                    <a:pt x="2082" y="4453"/>
                  </a:lnTo>
                  <a:lnTo>
                    <a:pt x="2011" y="4472"/>
                  </a:lnTo>
                  <a:lnTo>
                    <a:pt x="1938" y="4493"/>
                  </a:lnTo>
                  <a:lnTo>
                    <a:pt x="1867" y="4514"/>
                  </a:lnTo>
                  <a:lnTo>
                    <a:pt x="1794" y="4534"/>
                  </a:lnTo>
                  <a:lnTo>
                    <a:pt x="1768" y="4540"/>
                  </a:lnTo>
                  <a:lnTo>
                    <a:pt x="1721" y="4552"/>
                  </a:lnTo>
                  <a:lnTo>
                    <a:pt x="1693" y="4559"/>
                  </a:lnTo>
                  <a:lnTo>
                    <a:pt x="1664" y="4568"/>
                  </a:lnTo>
                  <a:lnTo>
                    <a:pt x="1634" y="4578"/>
                  </a:lnTo>
                  <a:lnTo>
                    <a:pt x="1605" y="4588"/>
                  </a:lnTo>
                  <a:lnTo>
                    <a:pt x="1578" y="4598"/>
                  </a:lnTo>
                  <a:lnTo>
                    <a:pt x="1554" y="4609"/>
                  </a:lnTo>
                  <a:lnTo>
                    <a:pt x="1544" y="4616"/>
                  </a:lnTo>
                  <a:lnTo>
                    <a:pt x="1534" y="4622"/>
                  </a:lnTo>
                  <a:lnTo>
                    <a:pt x="1527" y="4628"/>
                  </a:lnTo>
                  <a:lnTo>
                    <a:pt x="1521" y="4634"/>
                  </a:lnTo>
                  <a:lnTo>
                    <a:pt x="1516" y="4640"/>
                  </a:lnTo>
                  <a:lnTo>
                    <a:pt x="1514" y="4648"/>
                  </a:lnTo>
                  <a:lnTo>
                    <a:pt x="1513" y="4654"/>
                  </a:lnTo>
                  <a:lnTo>
                    <a:pt x="1514" y="4660"/>
                  </a:lnTo>
                  <a:lnTo>
                    <a:pt x="1518" y="4667"/>
                  </a:lnTo>
                  <a:lnTo>
                    <a:pt x="1524" y="4673"/>
                  </a:lnTo>
                  <a:lnTo>
                    <a:pt x="1532" y="4681"/>
                  </a:lnTo>
                  <a:lnTo>
                    <a:pt x="1544" y="4687"/>
                  </a:lnTo>
                  <a:lnTo>
                    <a:pt x="1573" y="4701"/>
                  </a:lnTo>
                  <a:lnTo>
                    <a:pt x="1602" y="4713"/>
                  </a:lnTo>
                  <a:lnTo>
                    <a:pt x="1631" y="4723"/>
                  </a:lnTo>
                  <a:lnTo>
                    <a:pt x="1661" y="4730"/>
                  </a:lnTo>
                  <a:lnTo>
                    <a:pt x="1690" y="4736"/>
                  </a:lnTo>
                  <a:lnTo>
                    <a:pt x="1720" y="4741"/>
                  </a:lnTo>
                  <a:lnTo>
                    <a:pt x="1750" y="4745"/>
                  </a:lnTo>
                  <a:lnTo>
                    <a:pt x="1780" y="4748"/>
                  </a:lnTo>
                  <a:lnTo>
                    <a:pt x="1810" y="4750"/>
                  </a:lnTo>
                  <a:lnTo>
                    <a:pt x="1841" y="4751"/>
                  </a:lnTo>
                  <a:lnTo>
                    <a:pt x="1901" y="4753"/>
                  </a:lnTo>
                  <a:lnTo>
                    <a:pt x="1962" y="4755"/>
                  </a:lnTo>
                  <a:lnTo>
                    <a:pt x="1994" y="4757"/>
                  </a:lnTo>
                  <a:lnTo>
                    <a:pt x="2025" y="4759"/>
                  </a:lnTo>
                  <a:lnTo>
                    <a:pt x="2111" y="4768"/>
                  </a:lnTo>
                  <a:lnTo>
                    <a:pt x="2196" y="4780"/>
                  </a:lnTo>
                  <a:lnTo>
                    <a:pt x="2282" y="4789"/>
                  </a:lnTo>
                  <a:lnTo>
                    <a:pt x="2324" y="4793"/>
                  </a:lnTo>
                  <a:lnTo>
                    <a:pt x="2366" y="4796"/>
                  </a:lnTo>
                  <a:lnTo>
                    <a:pt x="2409" y="4798"/>
                  </a:lnTo>
                  <a:lnTo>
                    <a:pt x="2452" y="4798"/>
                  </a:lnTo>
                  <a:lnTo>
                    <a:pt x="2494" y="4797"/>
                  </a:lnTo>
                  <a:lnTo>
                    <a:pt x="2536" y="4794"/>
                  </a:lnTo>
                  <a:lnTo>
                    <a:pt x="2579" y="4789"/>
                  </a:lnTo>
                  <a:lnTo>
                    <a:pt x="2599" y="4785"/>
                  </a:lnTo>
                  <a:lnTo>
                    <a:pt x="2621" y="4781"/>
                  </a:lnTo>
                  <a:lnTo>
                    <a:pt x="2641" y="4775"/>
                  </a:lnTo>
                  <a:lnTo>
                    <a:pt x="2662" y="4770"/>
                  </a:lnTo>
                  <a:lnTo>
                    <a:pt x="2684" y="4764"/>
                  </a:lnTo>
                  <a:lnTo>
                    <a:pt x="2704" y="4757"/>
                  </a:lnTo>
                  <a:lnTo>
                    <a:pt x="2691" y="4775"/>
                  </a:lnTo>
                  <a:lnTo>
                    <a:pt x="2677" y="4796"/>
                  </a:lnTo>
                  <a:lnTo>
                    <a:pt x="2664" y="4819"/>
                  </a:lnTo>
                  <a:lnTo>
                    <a:pt x="2652" y="4842"/>
                  </a:lnTo>
                  <a:lnTo>
                    <a:pt x="2640" y="4866"/>
                  </a:lnTo>
                  <a:lnTo>
                    <a:pt x="2632" y="4889"/>
                  </a:lnTo>
                  <a:lnTo>
                    <a:pt x="2626" y="4910"/>
                  </a:lnTo>
                  <a:lnTo>
                    <a:pt x="2623" y="4921"/>
                  </a:lnTo>
                  <a:lnTo>
                    <a:pt x="2622" y="4931"/>
                  </a:lnTo>
                  <a:lnTo>
                    <a:pt x="2621" y="4940"/>
                  </a:lnTo>
                  <a:lnTo>
                    <a:pt x="2621" y="4949"/>
                  </a:lnTo>
                  <a:lnTo>
                    <a:pt x="2622" y="4956"/>
                  </a:lnTo>
                  <a:lnTo>
                    <a:pt x="2624" y="4963"/>
                  </a:lnTo>
                  <a:lnTo>
                    <a:pt x="2627" y="4969"/>
                  </a:lnTo>
                  <a:lnTo>
                    <a:pt x="2630" y="4973"/>
                  </a:lnTo>
                  <a:lnTo>
                    <a:pt x="2635" y="4977"/>
                  </a:lnTo>
                  <a:lnTo>
                    <a:pt x="2641" y="4980"/>
                  </a:lnTo>
                  <a:lnTo>
                    <a:pt x="2649" y="4981"/>
                  </a:lnTo>
                  <a:lnTo>
                    <a:pt x="2658" y="4981"/>
                  </a:lnTo>
                  <a:lnTo>
                    <a:pt x="2667" y="4979"/>
                  </a:lnTo>
                  <a:lnTo>
                    <a:pt x="2679" y="4974"/>
                  </a:lnTo>
                  <a:lnTo>
                    <a:pt x="2692" y="4969"/>
                  </a:lnTo>
                  <a:lnTo>
                    <a:pt x="2705" y="4963"/>
                  </a:lnTo>
                  <a:lnTo>
                    <a:pt x="2721" y="4954"/>
                  </a:lnTo>
                  <a:lnTo>
                    <a:pt x="2738" y="4943"/>
                  </a:lnTo>
                  <a:lnTo>
                    <a:pt x="2773" y="4922"/>
                  </a:lnTo>
                  <a:lnTo>
                    <a:pt x="2809" y="4899"/>
                  </a:lnTo>
                  <a:lnTo>
                    <a:pt x="2847" y="4878"/>
                  </a:lnTo>
                  <a:lnTo>
                    <a:pt x="2886" y="4855"/>
                  </a:lnTo>
                  <a:lnTo>
                    <a:pt x="2925" y="4833"/>
                  </a:lnTo>
                  <a:lnTo>
                    <a:pt x="2965" y="4812"/>
                  </a:lnTo>
                  <a:lnTo>
                    <a:pt x="3006" y="4791"/>
                  </a:lnTo>
                  <a:lnTo>
                    <a:pt x="3048" y="4769"/>
                  </a:lnTo>
                  <a:lnTo>
                    <a:pt x="3089" y="4750"/>
                  </a:lnTo>
                  <a:lnTo>
                    <a:pt x="3131" y="4730"/>
                  </a:lnTo>
                  <a:lnTo>
                    <a:pt x="3172" y="4712"/>
                  </a:lnTo>
                  <a:lnTo>
                    <a:pt x="3214" y="4694"/>
                  </a:lnTo>
                  <a:lnTo>
                    <a:pt x="3255" y="4678"/>
                  </a:lnTo>
                  <a:lnTo>
                    <a:pt x="3296" y="4662"/>
                  </a:lnTo>
                  <a:lnTo>
                    <a:pt x="3335" y="4648"/>
                  </a:lnTo>
                  <a:lnTo>
                    <a:pt x="3374" y="4635"/>
                  </a:lnTo>
                  <a:lnTo>
                    <a:pt x="3419" y="4623"/>
                  </a:lnTo>
                  <a:lnTo>
                    <a:pt x="3461" y="4612"/>
                  </a:lnTo>
                  <a:lnTo>
                    <a:pt x="3546" y="4591"/>
                  </a:lnTo>
                  <a:lnTo>
                    <a:pt x="3589" y="4580"/>
                  </a:lnTo>
                  <a:lnTo>
                    <a:pt x="3630" y="4566"/>
                  </a:lnTo>
                  <a:lnTo>
                    <a:pt x="3651" y="4558"/>
                  </a:lnTo>
                  <a:lnTo>
                    <a:pt x="3671" y="4550"/>
                  </a:lnTo>
                  <a:lnTo>
                    <a:pt x="3693" y="4540"/>
                  </a:lnTo>
                  <a:lnTo>
                    <a:pt x="3713" y="4530"/>
                  </a:lnTo>
                  <a:lnTo>
                    <a:pt x="3756" y="4507"/>
                  </a:lnTo>
                  <a:lnTo>
                    <a:pt x="3798" y="4486"/>
                  </a:lnTo>
                  <a:lnTo>
                    <a:pt x="3841" y="4465"/>
                  </a:lnTo>
                  <a:lnTo>
                    <a:pt x="3864" y="4455"/>
                  </a:lnTo>
                  <a:lnTo>
                    <a:pt x="3886" y="4447"/>
                  </a:lnTo>
                  <a:lnTo>
                    <a:pt x="3908" y="4438"/>
                  </a:lnTo>
                  <a:lnTo>
                    <a:pt x="3931" y="4430"/>
                  </a:lnTo>
                  <a:lnTo>
                    <a:pt x="3954" y="4424"/>
                  </a:lnTo>
                  <a:lnTo>
                    <a:pt x="3977" y="4418"/>
                  </a:lnTo>
                  <a:lnTo>
                    <a:pt x="4001" y="4414"/>
                  </a:lnTo>
                  <a:lnTo>
                    <a:pt x="4025" y="4411"/>
                  </a:lnTo>
                  <a:lnTo>
                    <a:pt x="4048" y="4408"/>
                  </a:lnTo>
                  <a:lnTo>
                    <a:pt x="4072" y="4408"/>
                  </a:lnTo>
                  <a:lnTo>
                    <a:pt x="4125" y="4455"/>
                  </a:lnTo>
                  <a:lnTo>
                    <a:pt x="4176" y="4500"/>
                  </a:lnTo>
                  <a:lnTo>
                    <a:pt x="4282" y="4590"/>
                  </a:lnTo>
                  <a:lnTo>
                    <a:pt x="4334" y="4634"/>
                  </a:lnTo>
                  <a:lnTo>
                    <a:pt x="4386" y="4681"/>
                  </a:lnTo>
                  <a:lnTo>
                    <a:pt x="4437" y="4729"/>
                  </a:lnTo>
                  <a:lnTo>
                    <a:pt x="4462" y="4754"/>
                  </a:lnTo>
                  <a:lnTo>
                    <a:pt x="4487" y="4779"/>
                  </a:lnTo>
                  <a:lnTo>
                    <a:pt x="4473" y="4789"/>
                  </a:lnTo>
                  <a:lnTo>
                    <a:pt x="4460" y="4798"/>
                  </a:lnTo>
                  <a:lnTo>
                    <a:pt x="4431" y="4782"/>
                  </a:lnTo>
                  <a:lnTo>
                    <a:pt x="4402" y="4767"/>
                  </a:lnTo>
                  <a:lnTo>
                    <a:pt x="4374" y="4754"/>
                  </a:lnTo>
                  <a:lnTo>
                    <a:pt x="4346" y="4743"/>
                  </a:lnTo>
                  <a:lnTo>
                    <a:pt x="4317" y="4734"/>
                  </a:lnTo>
                  <a:lnTo>
                    <a:pt x="4290" y="4727"/>
                  </a:lnTo>
                  <a:lnTo>
                    <a:pt x="4261" y="4721"/>
                  </a:lnTo>
                  <a:lnTo>
                    <a:pt x="4233" y="4717"/>
                  </a:lnTo>
                  <a:lnTo>
                    <a:pt x="4204" y="4715"/>
                  </a:lnTo>
                  <a:lnTo>
                    <a:pt x="4175" y="4715"/>
                  </a:lnTo>
                  <a:lnTo>
                    <a:pt x="4146" y="4716"/>
                  </a:lnTo>
                  <a:lnTo>
                    <a:pt x="4116" y="4719"/>
                  </a:lnTo>
                  <a:lnTo>
                    <a:pt x="4087" y="4723"/>
                  </a:lnTo>
                  <a:lnTo>
                    <a:pt x="4056" y="4729"/>
                  </a:lnTo>
                  <a:lnTo>
                    <a:pt x="4026" y="4736"/>
                  </a:lnTo>
                  <a:lnTo>
                    <a:pt x="3994" y="4746"/>
                  </a:lnTo>
                  <a:lnTo>
                    <a:pt x="3902" y="4774"/>
                  </a:lnTo>
                  <a:lnTo>
                    <a:pt x="3829" y="4799"/>
                  </a:lnTo>
                  <a:lnTo>
                    <a:pt x="3789" y="4813"/>
                  </a:lnTo>
                  <a:lnTo>
                    <a:pt x="3749" y="4827"/>
                  </a:lnTo>
                  <a:lnTo>
                    <a:pt x="3709" y="4842"/>
                  </a:lnTo>
                  <a:lnTo>
                    <a:pt x="3671" y="4858"/>
                  </a:lnTo>
                  <a:lnTo>
                    <a:pt x="3636" y="4874"/>
                  </a:lnTo>
                  <a:lnTo>
                    <a:pt x="3605" y="4890"/>
                  </a:lnTo>
                  <a:lnTo>
                    <a:pt x="3592" y="4897"/>
                  </a:lnTo>
                  <a:lnTo>
                    <a:pt x="3579" y="4905"/>
                  </a:lnTo>
                  <a:lnTo>
                    <a:pt x="3569" y="4913"/>
                  </a:lnTo>
                  <a:lnTo>
                    <a:pt x="3560" y="4920"/>
                  </a:lnTo>
                  <a:lnTo>
                    <a:pt x="3553" y="4927"/>
                  </a:lnTo>
                  <a:lnTo>
                    <a:pt x="3548" y="4933"/>
                  </a:lnTo>
                  <a:lnTo>
                    <a:pt x="3544" y="4940"/>
                  </a:lnTo>
                  <a:lnTo>
                    <a:pt x="3543" y="4947"/>
                  </a:lnTo>
                  <a:lnTo>
                    <a:pt x="3544" y="4949"/>
                  </a:lnTo>
                  <a:lnTo>
                    <a:pt x="3548" y="4951"/>
                  </a:lnTo>
                  <a:lnTo>
                    <a:pt x="3556" y="4955"/>
                  </a:lnTo>
                  <a:lnTo>
                    <a:pt x="3570" y="4960"/>
                  </a:lnTo>
                  <a:lnTo>
                    <a:pt x="3588" y="4965"/>
                  </a:lnTo>
                  <a:lnTo>
                    <a:pt x="3632" y="4976"/>
                  </a:lnTo>
                  <a:lnTo>
                    <a:pt x="3685" y="4988"/>
                  </a:lnTo>
                  <a:lnTo>
                    <a:pt x="3737" y="4999"/>
                  </a:lnTo>
                  <a:lnTo>
                    <a:pt x="3785" y="5007"/>
                  </a:lnTo>
                  <a:lnTo>
                    <a:pt x="3839" y="5018"/>
                  </a:lnTo>
                  <a:lnTo>
                    <a:pt x="3875" y="5023"/>
                  </a:lnTo>
                  <a:lnTo>
                    <a:pt x="3908" y="5026"/>
                  </a:lnTo>
                  <a:lnTo>
                    <a:pt x="3941" y="5028"/>
                  </a:lnTo>
                  <a:lnTo>
                    <a:pt x="3973" y="5028"/>
                  </a:lnTo>
                  <a:lnTo>
                    <a:pt x="4004" y="5027"/>
                  </a:lnTo>
                  <a:lnTo>
                    <a:pt x="4034" y="5024"/>
                  </a:lnTo>
                  <a:lnTo>
                    <a:pt x="4063" y="5020"/>
                  </a:lnTo>
                  <a:lnTo>
                    <a:pt x="4093" y="5015"/>
                  </a:lnTo>
                  <a:lnTo>
                    <a:pt x="4121" y="5007"/>
                  </a:lnTo>
                  <a:lnTo>
                    <a:pt x="4149" y="4999"/>
                  </a:lnTo>
                  <a:lnTo>
                    <a:pt x="4178" y="4989"/>
                  </a:lnTo>
                  <a:lnTo>
                    <a:pt x="4207" y="4977"/>
                  </a:lnTo>
                  <a:lnTo>
                    <a:pt x="4236" y="4965"/>
                  </a:lnTo>
                  <a:lnTo>
                    <a:pt x="4265" y="4952"/>
                  </a:lnTo>
                  <a:lnTo>
                    <a:pt x="4295" y="4936"/>
                  </a:lnTo>
                  <a:lnTo>
                    <a:pt x="4326" y="4920"/>
                  </a:lnTo>
                  <a:lnTo>
                    <a:pt x="4357" y="4903"/>
                  </a:lnTo>
                  <a:lnTo>
                    <a:pt x="4386" y="4889"/>
                  </a:lnTo>
                  <a:lnTo>
                    <a:pt x="4413" y="4876"/>
                  </a:lnTo>
                  <a:lnTo>
                    <a:pt x="4440" y="4867"/>
                  </a:lnTo>
                  <a:lnTo>
                    <a:pt x="4467" y="4859"/>
                  </a:lnTo>
                  <a:lnTo>
                    <a:pt x="4494" y="4854"/>
                  </a:lnTo>
                  <a:lnTo>
                    <a:pt x="4523" y="4851"/>
                  </a:lnTo>
                  <a:lnTo>
                    <a:pt x="4552" y="4850"/>
                  </a:lnTo>
                  <a:lnTo>
                    <a:pt x="4592" y="4891"/>
                  </a:lnTo>
                  <a:lnTo>
                    <a:pt x="4606" y="4907"/>
                  </a:lnTo>
                  <a:lnTo>
                    <a:pt x="4619" y="4921"/>
                  </a:lnTo>
                  <a:lnTo>
                    <a:pt x="4632" y="4931"/>
                  </a:lnTo>
                  <a:lnTo>
                    <a:pt x="4642" y="4939"/>
                  </a:lnTo>
                  <a:lnTo>
                    <a:pt x="4652" y="4943"/>
                  </a:lnTo>
                  <a:lnTo>
                    <a:pt x="4658" y="4946"/>
                  </a:lnTo>
                  <a:lnTo>
                    <a:pt x="4662" y="4946"/>
                  </a:lnTo>
                  <a:lnTo>
                    <a:pt x="4667" y="4947"/>
                  </a:lnTo>
                  <a:lnTo>
                    <a:pt x="4672" y="4946"/>
                  </a:lnTo>
                  <a:lnTo>
                    <a:pt x="4682" y="4942"/>
                  </a:lnTo>
                  <a:lnTo>
                    <a:pt x="4693" y="4936"/>
                  </a:lnTo>
                  <a:lnTo>
                    <a:pt x="4706" y="4928"/>
                  </a:lnTo>
                  <a:lnTo>
                    <a:pt x="4721" y="4917"/>
                  </a:lnTo>
                  <a:lnTo>
                    <a:pt x="4736" y="4903"/>
                  </a:lnTo>
                  <a:lnTo>
                    <a:pt x="4777" y="4868"/>
                  </a:lnTo>
                  <a:lnTo>
                    <a:pt x="4758" y="4846"/>
                  </a:lnTo>
                  <a:lnTo>
                    <a:pt x="4740" y="4824"/>
                  </a:lnTo>
                  <a:lnTo>
                    <a:pt x="4726" y="4804"/>
                  </a:lnTo>
                  <a:lnTo>
                    <a:pt x="4712" y="4786"/>
                  </a:lnTo>
                  <a:lnTo>
                    <a:pt x="4701" y="4769"/>
                  </a:lnTo>
                  <a:lnTo>
                    <a:pt x="4693" y="4753"/>
                  </a:lnTo>
                  <a:lnTo>
                    <a:pt x="4685" y="4738"/>
                  </a:lnTo>
                  <a:lnTo>
                    <a:pt x="4680" y="4724"/>
                  </a:lnTo>
                  <a:lnTo>
                    <a:pt x="4676" y="4712"/>
                  </a:lnTo>
                  <a:lnTo>
                    <a:pt x="4674" y="4699"/>
                  </a:lnTo>
                  <a:lnTo>
                    <a:pt x="4674" y="4688"/>
                  </a:lnTo>
                  <a:lnTo>
                    <a:pt x="4675" y="4676"/>
                  </a:lnTo>
                  <a:lnTo>
                    <a:pt x="4677" y="4666"/>
                  </a:lnTo>
                  <a:lnTo>
                    <a:pt x="4681" y="4656"/>
                  </a:lnTo>
                  <a:lnTo>
                    <a:pt x="4686" y="4647"/>
                  </a:lnTo>
                  <a:lnTo>
                    <a:pt x="4692" y="4636"/>
                  </a:lnTo>
                  <a:lnTo>
                    <a:pt x="4699" y="4627"/>
                  </a:lnTo>
                  <a:lnTo>
                    <a:pt x="4707" y="4618"/>
                  </a:lnTo>
                  <a:lnTo>
                    <a:pt x="4726" y="4598"/>
                  </a:lnTo>
                  <a:lnTo>
                    <a:pt x="4770" y="4554"/>
                  </a:lnTo>
                  <a:lnTo>
                    <a:pt x="4795" y="4528"/>
                  </a:lnTo>
                  <a:lnTo>
                    <a:pt x="4808" y="4514"/>
                  </a:lnTo>
                  <a:lnTo>
                    <a:pt x="4820" y="4498"/>
                  </a:lnTo>
                  <a:lnTo>
                    <a:pt x="4834" y="4482"/>
                  </a:lnTo>
                  <a:lnTo>
                    <a:pt x="4846" y="4464"/>
                  </a:lnTo>
                  <a:lnTo>
                    <a:pt x="4859" y="4445"/>
                  </a:lnTo>
                  <a:lnTo>
                    <a:pt x="4871" y="4424"/>
                  </a:lnTo>
                  <a:lnTo>
                    <a:pt x="4881" y="4406"/>
                  </a:lnTo>
                  <a:lnTo>
                    <a:pt x="4891" y="4388"/>
                  </a:lnTo>
                  <a:lnTo>
                    <a:pt x="4899" y="4369"/>
                  </a:lnTo>
                  <a:lnTo>
                    <a:pt x="4906" y="4351"/>
                  </a:lnTo>
                  <a:lnTo>
                    <a:pt x="4913" y="4331"/>
                  </a:lnTo>
                  <a:lnTo>
                    <a:pt x="4919" y="4312"/>
                  </a:lnTo>
                  <a:lnTo>
                    <a:pt x="4931" y="4272"/>
                  </a:lnTo>
                  <a:lnTo>
                    <a:pt x="4940" y="4232"/>
                  </a:lnTo>
                  <a:lnTo>
                    <a:pt x="4949" y="4191"/>
                  </a:lnTo>
                  <a:lnTo>
                    <a:pt x="4965" y="4107"/>
                  </a:lnTo>
                  <a:lnTo>
                    <a:pt x="4973" y="4066"/>
                  </a:lnTo>
                  <a:lnTo>
                    <a:pt x="4981" y="4025"/>
                  </a:lnTo>
                  <a:lnTo>
                    <a:pt x="4992" y="3985"/>
                  </a:lnTo>
                  <a:lnTo>
                    <a:pt x="5003" y="3945"/>
                  </a:lnTo>
                  <a:lnTo>
                    <a:pt x="5015" y="3905"/>
                  </a:lnTo>
                  <a:lnTo>
                    <a:pt x="5023" y="3887"/>
                  </a:lnTo>
                  <a:lnTo>
                    <a:pt x="5031" y="3867"/>
                  </a:lnTo>
                  <a:lnTo>
                    <a:pt x="5040" y="3849"/>
                  </a:lnTo>
                  <a:lnTo>
                    <a:pt x="5049" y="3831"/>
                  </a:lnTo>
                  <a:lnTo>
                    <a:pt x="5060" y="3814"/>
                  </a:lnTo>
                  <a:lnTo>
                    <a:pt x="5071" y="3796"/>
                  </a:lnTo>
                  <a:lnTo>
                    <a:pt x="5063" y="3792"/>
                  </a:lnTo>
                  <a:lnTo>
                    <a:pt x="5054" y="3789"/>
                  </a:lnTo>
                  <a:lnTo>
                    <a:pt x="5046" y="3786"/>
                  </a:lnTo>
                  <a:lnTo>
                    <a:pt x="5038" y="3784"/>
                  </a:lnTo>
                  <a:lnTo>
                    <a:pt x="5030" y="3783"/>
                  </a:lnTo>
                  <a:lnTo>
                    <a:pt x="5021" y="3783"/>
                  </a:lnTo>
                  <a:lnTo>
                    <a:pt x="5014" y="3783"/>
                  </a:lnTo>
                  <a:lnTo>
                    <a:pt x="5006" y="3783"/>
                  </a:lnTo>
                  <a:lnTo>
                    <a:pt x="4990" y="3786"/>
                  </a:lnTo>
                  <a:lnTo>
                    <a:pt x="4974" y="3791"/>
                  </a:lnTo>
                  <a:lnTo>
                    <a:pt x="4959" y="3799"/>
                  </a:lnTo>
                  <a:lnTo>
                    <a:pt x="4943" y="3808"/>
                  </a:lnTo>
                  <a:lnTo>
                    <a:pt x="4928" y="3819"/>
                  </a:lnTo>
                  <a:lnTo>
                    <a:pt x="4912" y="3832"/>
                  </a:lnTo>
                  <a:lnTo>
                    <a:pt x="4898" y="3846"/>
                  </a:lnTo>
                  <a:lnTo>
                    <a:pt x="4883" y="3861"/>
                  </a:lnTo>
                  <a:lnTo>
                    <a:pt x="4869" y="3879"/>
                  </a:lnTo>
                  <a:lnTo>
                    <a:pt x="4855" y="3896"/>
                  </a:lnTo>
                  <a:lnTo>
                    <a:pt x="4841" y="3915"/>
                  </a:lnTo>
                  <a:lnTo>
                    <a:pt x="4828" y="3933"/>
                  </a:lnTo>
                  <a:lnTo>
                    <a:pt x="4802" y="3973"/>
                  </a:lnTo>
                  <a:lnTo>
                    <a:pt x="4777" y="4015"/>
                  </a:lnTo>
                  <a:lnTo>
                    <a:pt x="4755" y="4056"/>
                  </a:lnTo>
                  <a:lnTo>
                    <a:pt x="4734" y="4096"/>
                  </a:lnTo>
                  <a:lnTo>
                    <a:pt x="4698" y="4166"/>
                  </a:lnTo>
                  <a:lnTo>
                    <a:pt x="4683" y="4195"/>
                  </a:lnTo>
                  <a:lnTo>
                    <a:pt x="4671" y="4218"/>
                  </a:lnTo>
                  <a:lnTo>
                    <a:pt x="4654" y="4250"/>
                  </a:lnTo>
                  <a:lnTo>
                    <a:pt x="4639" y="4282"/>
                  </a:lnTo>
                  <a:lnTo>
                    <a:pt x="4627" y="4315"/>
                  </a:lnTo>
                  <a:lnTo>
                    <a:pt x="4616" y="4347"/>
                  </a:lnTo>
                  <a:lnTo>
                    <a:pt x="4609" y="4380"/>
                  </a:lnTo>
                  <a:lnTo>
                    <a:pt x="4603" y="4415"/>
                  </a:lnTo>
                  <a:lnTo>
                    <a:pt x="4600" y="4450"/>
                  </a:lnTo>
                  <a:lnTo>
                    <a:pt x="4598" y="4487"/>
                  </a:lnTo>
                  <a:lnTo>
                    <a:pt x="4599" y="4501"/>
                  </a:lnTo>
                  <a:lnTo>
                    <a:pt x="4602" y="4523"/>
                  </a:lnTo>
                  <a:lnTo>
                    <a:pt x="4606" y="4550"/>
                  </a:lnTo>
                  <a:lnTo>
                    <a:pt x="4610" y="4578"/>
                  </a:lnTo>
                  <a:lnTo>
                    <a:pt x="4612" y="4606"/>
                  </a:lnTo>
                  <a:lnTo>
                    <a:pt x="4612" y="4620"/>
                  </a:lnTo>
                  <a:lnTo>
                    <a:pt x="4612" y="4632"/>
                  </a:lnTo>
                  <a:lnTo>
                    <a:pt x="4610" y="4643"/>
                  </a:lnTo>
                  <a:lnTo>
                    <a:pt x="4608" y="4653"/>
                  </a:lnTo>
                  <a:lnTo>
                    <a:pt x="4604" y="4660"/>
                  </a:lnTo>
                  <a:lnTo>
                    <a:pt x="4601" y="4663"/>
                  </a:lnTo>
                  <a:lnTo>
                    <a:pt x="4599" y="4665"/>
                  </a:lnTo>
                  <a:lnTo>
                    <a:pt x="4570" y="4634"/>
                  </a:lnTo>
                  <a:lnTo>
                    <a:pt x="4538" y="4601"/>
                  </a:lnTo>
                  <a:lnTo>
                    <a:pt x="4465" y="4527"/>
                  </a:lnTo>
                  <a:lnTo>
                    <a:pt x="4426" y="4487"/>
                  </a:lnTo>
                  <a:lnTo>
                    <a:pt x="4387" y="4445"/>
                  </a:lnTo>
                  <a:lnTo>
                    <a:pt x="4346" y="4401"/>
                  </a:lnTo>
                  <a:lnTo>
                    <a:pt x="4308" y="4358"/>
                  </a:lnTo>
                  <a:lnTo>
                    <a:pt x="4272" y="4313"/>
                  </a:lnTo>
                  <a:lnTo>
                    <a:pt x="4255" y="4290"/>
                  </a:lnTo>
                  <a:lnTo>
                    <a:pt x="4238" y="4267"/>
                  </a:lnTo>
                  <a:lnTo>
                    <a:pt x="4222" y="4245"/>
                  </a:lnTo>
                  <a:lnTo>
                    <a:pt x="4207" y="4222"/>
                  </a:lnTo>
                  <a:lnTo>
                    <a:pt x="4194" y="4199"/>
                  </a:lnTo>
                  <a:lnTo>
                    <a:pt x="4181" y="4178"/>
                  </a:lnTo>
                  <a:lnTo>
                    <a:pt x="4170" y="4155"/>
                  </a:lnTo>
                  <a:lnTo>
                    <a:pt x="4160" y="4132"/>
                  </a:lnTo>
                  <a:lnTo>
                    <a:pt x="4152" y="4111"/>
                  </a:lnTo>
                  <a:lnTo>
                    <a:pt x="4145" y="4088"/>
                  </a:lnTo>
                  <a:lnTo>
                    <a:pt x="4140" y="4066"/>
                  </a:lnTo>
                  <a:lnTo>
                    <a:pt x="4137" y="4046"/>
                  </a:lnTo>
                  <a:lnTo>
                    <a:pt x="4136" y="4024"/>
                  </a:lnTo>
                  <a:lnTo>
                    <a:pt x="4137" y="4003"/>
                  </a:lnTo>
                  <a:lnTo>
                    <a:pt x="4140" y="3983"/>
                  </a:lnTo>
                  <a:lnTo>
                    <a:pt x="4144" y="3961"/>
                  </a:lnTo>
                  <a:lnTo>
                    <a:pt x="4152" y="3939"/>
                  </a:lnTo>
                  <a:lnTo>
                    <a:pt x="4160" y="3919"/>
                  </a:lnTo>
                  <a:lnTo>
                    <a:pt x="4169" y="3897"/>
                  </a:lnTo>
                  <a:lnTo>
                    <a:pt x="4180" y="3877"/>
                  </a:lnTo>
                  <a:lnTo>
                    <a:pt x="4192" y="3856"/>
                  </a:lnTo>
                  <a:lnTo>
                    <a:pt x="4204" y="3834"/>
                  </a:lnTo>
                  <a:lnTo>
                    <a:pt x="4230" y="3794"/>
                  </a:lnTo>
                  <a:lnTo>
                    <a:pt x="4255" y="3753"/>
                  </a:lnTo>
                  <a:lnTo>
                    <a:pt x="4278" y="3714"/>
                  </a:lnTo>
                  <a:lnTo>
                    <a:pt x="4289" y="3695"/>
                  </a:lnTo>
                  <a:lnTo>
                    <a:pt x="4298" y="3675"/>
                  </a:lnTo>
                  <a:lnTo>
                    <a:pt x="4326" y="3618"/>
                  </a:lnTo>
                  <a:lnTo>
                    <a:pt x="4355" y="3561"/>
                  </a:lnTo>
                  <a:lnTo>
                    <a:pt x="4412" y="3447"/>
                  </a:lnTo>
                  <a:lnTo>
                    <a:pt x="4471" y="3332"/>
                  </a:lnTo>
                  <a:lnTo>
                    <a:pt x="4501" y="3276"/>
                  </a:lnTo>
                  <a:lnTo>
                    <a:pt x="4529" y="3218"/>
                  </a:lnTo>
                  <a:lnTo>
                    <a:pt x="4538" y="3198"/>
                  </a:lnTo>
                  <a:lnTo>
                    <a:pt x="4547" y="3178"/>
                  </a:lnTo>
                  <a:lnTo>
                    <a:pt x="4563" y="3135"/>
                  </a:lnTo>
                  <a:lnTo>
                    <a:pt x="4577" y="3093"/>
                  </a:lnTo>
                  <a:lnTo>
                    <a:pt x="4590" y="3051"/>
                  </a:lnTo>
                  <a:lnTo>
                    <a:pt x="4614" y="2966"/>
                  </a:lnTo>
                  <a:lnTo>
                    <a:pt x="4629" y="2924"/>
                  </a:lnTo>
                  <a:lnTo>
                    <a:pt x="4643" y="2883"/>
                  </a:lnTo>
                  <a:lnTo>
                    <a:pt x="4648" y="2871"/>
                  </a:lnTo>
                  <a:lnTo>
                    <a:pt x="4654" y="2861"/>
                  </a:lnTo>
                  <a:lnTo>
                    <a:pt x="4665" y="2842"/>
                  </a:lnTo>
                  <a:lnTo>
                    <a:pt x="4678" y="2823"/>
                  </a:lnTo>
                  <a:lnTo>
                    <a:pt x="4693" y="2806"/>
                  </a:lnTo>
                  <a:lnTo>
                    <a:pt x="4709" y="2790"/>
                  </a:lnTo>
                  <a:lnTo>
                    <a:pt x="4726" y="2776"/>
                  </a:lnTo>
                  <a:lnTo>
                    <a:pt x="4743" y="2761"/>
                  </a:lnTo>
                  <a:lnTo>
                    <a:pt x="4762" y="2747"/>
                  </a:lnTo>
                  <a:lnTo>
                    <a:pt x="4798" y="2719"/>
                  </a:lnTo>
                  <a:lnTo>
                    <a:pt x="4815" y="2705"/>
                  </a:lnTo>
                  <a:lnTo>
                    <a:pt x="4833" y="2690"/>
                  </a:lnTo>
                  <a:lnTo>
                    <a:pt x="4849" y="2676"/>
                  </a:lnTo>
                  <a:lnTo>
                    <a:pt x="4865" y="2659"/>
                  </a:lnTo>
                  <a:lnTo>
                    <a:pt x="4878" y="2642"/>
                  </a:lnTo>
                  <a:lnTo>
                    <a:pt x="4891" y="2622"/>
                  </a:lnTo>
                  <a:lnTo>
                    <a:pt x="4899" y="2605"/>
                  </a:lnTo>
                  <a:lnTo>
                    <a:pt x="4911" y="2577"/>
                  </a:lnTo>
                  <a:lnTo>
                    <a:pt x="4927" y="2539"/>
                  </a:lnTo>
                  <a:lnTo>
                    <a:pt x="4941" y="2499"/>
                  </a:lnTo>
                  <a:lnTo>
                    <a:pt x="4947" y="2479"/>
                  </a:lnTo>
                  <a:lnTo>
                    <a:pt x="4952" y="2458"/>
                  </a:lnTo>
                  <a:lnTo>
                    <a:pt x="4958" y="2439"/>
                  </a:lnTo>
                  <a:lnTo>
                    <a:pt x="4961" y="2422"/>
                  </a:lnTo>
                  <a:lnTo>
                    <a:pt x="4962" y="2406"/>
                  </a:lnTo>
                  <a:lnTo>
                    <a:pt x="4962" y="2393"/>
                  </a:lnTo>
                  <a:lnTo>
                    <a:pt x="4961" y="2388"/>
                  </a:lnTo>
                  <a:lnTo>
                    <a:pt x="4959" y="2384"/>
                  </a:lnTo>
                  <a:lnTo>
                    <a:pt x="4957" y="2380"/>
                  </a:lnTo>
                  <a:lnTo>
                    <a:pt x="4953" y="2378"/>
                  </a:lnTo>
                  <a:lnTo>
                    <a:pt x="4946" y="2373"/>
                  </a:lnTo>
                  <a:lnTo>
                    <a:pt x="4938" y="2370"/>
                  </a:lnTo>
                  <a:lnTo>
                    <a:pt x="4930" y="2369"/>
                  </a:lnTo>
                  <a:lnTo>
                    <a:pt x="4920" y="2369"/>
                  </a:lnTo>
                  <a:lnTo>
                    <a:pt x="4911" y="2369"/>
                  </a:lnTo>
                  <a:lnTo>
                    <a:pt x="4901" y="2371"/>
                  </a:lnTo>
                  <a:lnTo>
                    <a:pt x="4892" y="2373"/>
                  </a:lnTo>
                  <a:lnTo>
                    <a:pt x="4881" y="2378"/>
                  </a:lnTo>
                  <a:lnTo>
                    <a:pt x="4860" y="2386"/>
                  </a:lnTo>
                  <a:lnTo>
                    <a:pt x="4838" y="2397"/>
                  </a:lnTo>
                  <a:lnTo>
                    <a:pt x="4815" y="2411"/>
                  </a:lnTo>
                  <a:lnTo>
                    <a:pt x="4793" y="2426"/>
                  </a:lnTo>
                  <a:lnTo>
                    <a:pt x="4771" y="2443"/>
                  </a:lnTo>
                  <a:lnTo>
                    <a:pt x="4749" y="2459"/>
                  </a:lnTo>
                  <a:lnTo>
                    <a:pt x="4709" y="2492"/>
                  </a:lnTo>
                  <a:lnTo>
                    <a:pt x="4649" y="2543"/>
                  </a:lnTo>
                  <a:lnTo>
                    <a:pt x="4651" y="2534"/>
                  </a:lnTo>
                  <a:lnTo>
                    <a:pt x="4654" y="2525"/>
                  </a:lnTo>
                  <a:lnTo>
                    <a:pt x="4662" y="2502"/>
                  </a:lnTo>
                  <a:lnTo>
                    <a:pt x="4672" y="2475"/>
                  </a:lnTo>
                  <a:lnTo>
                    <a:pt x="4684" y="2445"/>
                  </a:lnTo>
                  <a:lnTo>
                    <a:pt x="4711" y="2380"/>
                  </a:lnTo>
                  <a:lnTo>
                    <a:pt x="4724" y="2347"/>
                  </a:lnTo>
                  <a:lnTo>
                    <a:pt x="4733" y="2316"/>
                  </a:lnTo>
                  <a:lnTo>
                    <a:pt x="4737" y="2301"/>
                  </a:lnTo>
                  <a:lnTo>
                    <a:pt x="4740" y="2287"/>
                  </a:lnTo>
                  <a:lnTo>
                    <a:pt x="4742" y="2275"/>
                  </a:lnTo>
                  <a:lnTo>
                    <a:pt x="4743" y="2262"/>
                  </a:lnTo>
                  <a:lnTo>
                    <a:pt x="4743" y="2252"/>
                  </a:lnTo>
                  <a:lnTo>
                    <a:pt x="4741" y="2243"/>
                  </a:lnTo>
                  <a:lnTo>
                    <a:pt x="4738" y="2235"/>
                  </a:lnTo>
                  <a:lnTo>
                    <a:pt x="4733" y="2229"/>
                  </a:lnTo>
                  <a:lnTo>
                    <a:pt x="4730" y="2226"/>
                  </a:lnTo>
                  <a:lnTo>
                    <a:pt x="4727" y="2225"/>
                  </a:lnTo>
                  <a:lnTo>
                    <a:pt x="4723" y="2223"/>
                  </a:lnTo>
                  <a:lnTo>
                    <a:pt x="4718" y="2222"/>
                  </a:lnTo>
                  <a:lnTo>
                    <a:pt x="4708" y="2222"/>
                  </a:lnTo>
                  <a:lnTo>
                    <a:pt x="4695" y="2224"/>
                  </a:lnTo>
                  <a:lnTo>
                    <a:pt x="4680" y="2228"/>
                  </a:lnTo>
                  <a:lnTo>
                    <a:pt x="4663" y="2235"/>
                  </a:lnTo>
                  <a:lnTo>
                    <a:pt x="4643" y="2245"/>
                  </a:lnTo>
                  <a:lnTo>
                    <a:pt x="4622" y="2257"/>
                  </a:lnTo>
                  <a:lnTo>
                    <a:pt x="4618" y="2243"/>
                  </a:lnTo>
                  <a:lnTo>
                    <a:pt x="4614" y="2217"/>
                  </a:lnTo>
                  <a:lnTo>
                    <a:pt x="4605" y="2136"/>
                  </a:lnTo>
                  <a:lnTo>
                    <a:pt x="4592" y="2031"/>
                  </a:lnTo>
                  <a:lnTo>
                    <a:pt x="4583" y="1974"/>
                  </a:lnTo>
                  <a:lnTo>
                    <a:pt x="4575" y="1915"/>
                  </a:lnTo>
                  <a:lnTo>
                    <a:pt x="4565" y="1857"/>
                  </a:lnTo>
                  <a:lnTo>
                    <a:pt x="4554" y="1801"/>
                  </a:lnTo>
                  <a:lnTo>
                    <a:pt x="4547" y="1776"/>
                  </a:lnTo>
                  <a:lnTo>
                    <a:pt x="4540" y="1751"/>
                  </a:lnTo>
                  <a:lnTo>
                    <a:pt x="4533" y="1727"/>
                  </a:lnTo>
                  <a:lnTo>
                    <a:pt x="4526" y="1707"/>
                  </a:lnTo>
                  <a:lnTo>
                    <a:pt x="4518" y="1687"/>
                  </a:lnTo>
                  <a:lnTo>
                    <a:pt x="4510" y="1669"/>
                  </a:lnTo>
                  <a:lnTo>
                    <a:pt x="4502" y="1655"/>
                  </a:lnTo>
                  <a:lnTo>
                    <a:pt x="4493" y="1643"/>
                  </a:lnTo>
                  <a:lnTo>
                    <a:pt x="4488" y="1637"/>
                  </a:lnTo>
                  <a:lnTo>
                    <a:pt x="4483" y="1633"/>
                  </a:lnTo>
                  <a:lnTo>
                    <a:pt x="4478" y="1630"/>
                  </a:lnTo>
                  <a:lnTo>
                    <a:pt x="4473" y="1627"/>
                  </a:lnTo>
                  <a:lnTo>
                    <a:pt x="4468" y="1625"/>
                  </a:lnTo>
                  <a:lnTo>
                    <a:pt x="4463" y="1624"/>
                  </a:lnTo>
                  <a:lnTo>
                    <a:pt x="4458" y="1624"/>
                  </a:lnTo>
                  <a:lnTo>
                    <a:pt x="4453" y="1625"/>
                  </a:lnTo>
                  <a:close/>
                </a:path>
              </a:pathLst>
            </a:custGeom>
            <a:solidFill>
              <a:srgbClr val="017CB3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9491184" y="4053734"/>
            <a:ext cx="965133" cy="2428590"/>
          </a:xfrm>
          <a:prstGeom prst="rect">
            <a:avLst/>
          </a:prstGeom>
          <a:noFill/>
          <a:ln w="19050">
            <a:solidFill>
              <a:srgbClr val="017C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9557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447" y="495321"/>
            <a:ext cx="11017224" cy="430183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-17172" b="-6696"/>
            </a:stretch>
          </a:blipFill>
          <a:ln>
            <a:noFill/>
          </a:ln>
          <a:effectLst>
            <a:innerShdw blurRad="165100" dist="152400" dir="135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23778" y="3789040"/>
            <a:ext cx="5217900" cy="488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200" spc="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桂中医，遇见更好的自己</a:t>
            </a:r>
          </a:p>
        </p:txBody>
      </p:sp>
      <p:sp>
        <p:nvSpPr>
          <p:cNvPr id="21" name="矩形 20"/>
          <p:cNvSpPr/>
          <p:nvPr/>
        </p:nvSpPr>
        <p:spPr>
          <a:xfrm>
            <a:off x="3326290" y="6086968"/>
            <a:ext cx="5539419" cy="30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信息技术中心 教育技术团队</a:t>
            </a:r>
          </a:p>
        </p:txBody>
      </p:sp>
      <p:pic>
        <p:nvPicPr>
          <p:cNvPr id="157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526" y="4667275"/>
            <a:ext cx="875714" cy="86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718" y="3950443"/>
            <a:ext cx="957040" cy="94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25" y="3717032"/>
            <a:ext cx="957040" cy="94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7756550" y="867174"/>
            <a:ext cx="923763" cy="91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2412001" y="2108699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3473167" y="1204976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6" descr="泡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275">
            <a:off x="6415874" y="1136167"/>
            <a:ext cx="779271" cy="77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3694E2A-033A-5DC5-DE1B-50ADC6F57807}"/>
              </a:ext>
            </a:extLst>
          </p:cNvPr>
          <p:cNvSpPr/>
          <p:nvPr/>
        </p:nvSpPr>
        <p:spPr>
          <a:xfrm>
            <a:off x="2174221" y="4967666"/>
            <a:ext cx="7932497" cy="885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广西中医药大学相册模板</a:t>
            </a:r>
            <a:r>
              <a:rPr lang="en-US" altLang="zh-CN" sz="4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endParaRPr lang="zh-CN" altLang="en-US" sz="4400" spc="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30401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322.pptx"/>
  <p:tag name="ISPRING_ULTRA_SCORM_COURSE_ID" val="1CB3070D-039A-4EC9-99D0-80B597F6085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xhbjwu">
      <a:majorFont>
        <a:latin typeface="Arial"/>
        <a:ea typeface="Source Han Sans CN"/>
        <a:cs typeface=""/>
      </a:majorFont>
      <a:minorFont>
        <a:latin typeface="Arial"/>
        <a:ea typeface="Source Han Sans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xhbjwu">
      <a:majorFont>
        <a:latin typeface="Arial"/>
        <a:ea typeface="Source Han Sans CN"/>
        <a:cs typeface=""/>
      </a:majorFont>
      <a:minorFont>
        <a:latin typeface="Arial"/>
        <a:ea typeface="Source Han Sans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349</Words>
  <Application>Microsoft Office PowerPoint</Application>
  <PresentationFormat>自定义</PresentationFormat>
  <Paragraphs>49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汉仪书宋二简</vt:lpstr>
      <vt:lpstr>Arial</vt:lpstr>
      <vt:lpstr>Calibri</vt:lpstr>
      <vt:lpstr>Wingdings 2</vt:lpstr>
      <vt:lpstr>自定义设计方案</vt:lpstr>
      <vt:lpstr>HDOfficeLightV0</vt:lpstr>
      <vt:lpstr>OfficePLUS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100322.pptx</dc:title>
  <dc:creator/>
  <cp:lastModifiedBy/>
  <cp:revision>1</cp:revision>
  <dcterms:created xsi:type="dcterms:W3CDTF">2017-05-30T09:53:00Z</dcterms:created>
  <dcterms:modified xsi:type="dcterms:W3CDTF">2024-07-01T06:41:23Z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2024-05-29T08:37:23Z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5aafbc3e-5513-4e7e-967c-bcff13281c11</vt:lpwstr>
  </property>
  <property fmtid="{D5CDD505-2E9C-101B-9397-08002B2CF9AE}" pid="7" name="MSIP_Label_defa4170-0d19-0005-0004-bc88714345d2_ActionId">
    <vt:lpwstr>caa67e62-92c6-4baf-bad2-f9b57baea836</vt:lpwstr>
  </property>
  <property fmtid="{D5CDD505-2E9C-101B-9397-08002B2CF9AE}" pid="8" name="MSIP_Label_defa4170-0d19-0005-0004-bc88714345d2_ContentBits">
    <vt:lpwstr>0</vt:lpwstr>
  </property>
</Properties>
</file>